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84" r:id="rId4"/>
  </p:sldMasterIdLst>
  <p:notesMasterIdLst>
    <p:notesMasterId r:id="rId30"/>
  </p:notesMasterIdLst>
  <p:sldIdLst>
    <p:sldId id="256" r:id="rId5"/>
    <p:sldId id="8889" r:id="rId6"/>
    <p:sldId id="257" r:id="rId7"/>
    <p:sldId id="258" r:id="rId8"/>
    <p:sldId id="399" r:id="rId9"/>
    <p:sldId id="908" r:id="rId10"/>
    <p:sldId id="889" r:id="rId11"/>
    <p:sldId id="913" r:id="rId12"/>
    <p:sldId id="912" r:id="rId13"/>
    <p:sldId id="905" r:id="rId14"/>
    <p:sldId id="455" r:id="rId15"/>
    <p:sldId id="433" r:id="rId16"/>
    <p:sldId id="273" r:id="rId17"/>
    <p:sldId id="378" r:id="rId18"/>
    <p:sldId id="358" r:id="rId19"/>
    <p:sldId id="308" r:id="rId20"/>
    <p:sldId id="8890" r:id="rId21"/>
    <p:sldId id="528" r:id="rId22"/>
    <p:sldId id="608" r:id="rId23"/>
    <p:sldId id="607" r:id="rId24"/>
    <p:sldId id="663" r:id="rId25"/>
    <p:sldId id="664" r:id="rId26"/>
    <p:sldId id="1188" r:id="rId27"/>
    <p:sldId id="8882" r:id="rId28"/>
    <p:sldId id="260" r:id="rId29"/>
  </p:sldIdLst>
  <p:sldSz cx="10160000" cy="5715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FontAwesome" pitchFamily="50" charset="0"/>
      <p:regular r:id="rId37"/>
    </p:embeddedFont>
    <p:embeddedFont>
      <p:font typeface="Gill Sans MT" panose="020B0502020104020203" pitchFamily="34" charset="0"/>
      <p:regular r:id="rId38"/>
      <p:bold r:id="rId39"/>
      <p:italic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Lato Light" panose="020F0302020204030203" pitchFamily="34" charset="0"/>
      <p:regular r:id="rId50"/>
      <p: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Open Sans Light" panose="020B0306030504020204" pitchFamily="34" charset="0"/>
      <p:regular r:id="rId56"/>
      <p:italic r:id="rId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85"/>
    <a:srgbClr val="FF5050"/>
    <a:srgbClr val="002855"/>
    <a:srgbClr val="579297"/>
    <a:srgbClr val="091F40"/>
    <a:srgbClr val="F5ECDC"/>
    <a:srgbClr val="0065A4"/>
    <a:srgbClr val="0000FF"/>
    <a:srgbClr val="79C8CE"/>
    <a:srgbClr val="CBA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81786" autoAdjust="0"/>
  </p:normalViewPr>
  <p:slideViewPr>
    <p:cSldViewPr snapToGrid="0" snapToObjects="1">
      <p:cViewPr varScale="1">
        <p:scale>
          <a:sx n="111" d="100"/>
          <a:sy n="111" d="100"/>
        </p:scale>
        <p:origin x="14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24AFC-35AF-F247-8D43-D255B11050EB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2055D1-B32E-0147-9DA6-272390FAE05B}">
      <dgm:prSet phldrT="[Text]"/>
      <dgm:spPr>
        <a:solidFill>
          <a:srgbClr val="00B085"/>
        </a:solidFill>
      </dgm:spPr>
      <dgm:t>
        <a:bodyPr/>
        <a:lstStyle/>
        <a:p>
          <a:r>
            <a: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1) Source Control</a:t>
          </a:r>
        </a:p>
      </dgm:t>
    </dgm:pt>
    <dgm:pt modelId="{A06D5961-8A00-F243-9002-953BA0FBE066}" type="parTrans" cxnId="{A1985436-0AA4-DF43-9AEB-AF043BD60FF7}">
      <dgm:prSet/>
      <dgm:spPr/>
      <dgm:t>
        <a:bodyPr/>
        <a:lstStyle/>
        <a:p>
          <a:endParaRPr lang="en-US"/>
        </a:p>
      </dgm:t>
    </dgm:pt>
    <dgm:pt modelId="{FF5E667F-B13A-8947-9116-CC6F47419D0D}" type="sibTrans" cxnId="{A1985436-0AA4-DF43-9AEB-AF043BD60FF7}">
      <dgm:prSet/>
      <dgm:spPr/>
      <dgm:t>
        <a:bodyPr/>
        <a:lstStyle/>
        <a:p>
          <a:endParaRPr lang="en-US"/>
        </a:p>
      </dgm:t>
    </dgm:pt>
    <dgm:pt modelId="{F1D8DB1B-5E0E-D44C-81DD-54C63D26CD7B}">
      <dgm:prSet phldrT="[Text]"/>
      <dgm:spPr>
        <a:solidFill>
          <a:srgbClr val="00B085"/>
        </a:solidFill>
      </dgm:spPr>
      <dgm:t>
        <a:bodyPr/>
        <a:lstStyle/>
        <a:p>
          <a:r>
            <a: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2) Source Removal </a:t>
          </a:r>
        </a:p>
      </dgm:t>
    </dgm:pt>
    <dgm:pt modelId="{15D24298-C27E-744B-A25A-60367F8E1BD9}" type="parTrans" cxnId="{1924C5C7-D020-9743-81A0-A880081E6E28}">
      <dgm:prSet/>
      <dgm:spPr/>
      <dgm:t>
        <a:bodyPr/>
        <a:lstStyle/>
        <a:p>
          <a:endParaRPr lang="en-US"/>
        </a:p>
      </dgm:t>
    </dgm:pt>
    <dgm:pt modelId="{F45EA836-48CB-704F-88C0-3AC68C36018E}" type="sibTrans" cxnId="{1924C5C7-D020-9743-81A0-A880081E6E28}">
      <dgm:prSet/>
      <dgm:spPr/>
      <dgm:t>
        <a:bodyPr/>
        <a:lstStyle/>
        <a:p>
          <a:endParaRPr lang="en-US"/>
        </a:p>
      </dgm:t>
    </dgm:pt>
    <dgm:pt modelId="{741FB5C3-2A31-A745-90A6-BEF736B88DFD}">
      <dgm:prSet phldrT="[Text]"/>
      <dgm:spPr>
        <a:solidFill>
          <a:srgbClr val="00B085"/>
        </a:solidFill>
      </dgm:spPr>
      <dgm:t>
        <a:bodyPr/>
        <a:lstStyle/>
        <a:p>
          <a:r>
            <a: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3) Dilution</a:t>
          </a:r>
        </a:p>
      </dgm:t>
    </dgm:pt>
    <dgm:pt modelId="{7458BCCF-A4E1-6F4A-8932-3F98E358A826}" type="parTrans" cxnId="{AC49C271-34D3-9545-8A36-9F149BC809C9}">
      <dgm:prSet/>
      <dgm:spPr/>
      <dgm:t>
        <a:bodyPr/>
        <a:lstStyle/>
        <a:p>
          <a:endParaRPr lang="en-US"/>
        </a:p>
      </dgm:t>
    </dgm:pt>
    <dgm:pt modelId="{CC9B2906-B84E-B64C-A9DC-354BA0B56D25}" type="sibTrans" cxnId="{AC49C271-34D3-9545-8A36-9F149BC809C9}">
      <dgm:prSet/>
      <dgm:spPr/>
      <dgm:t>
        <a:bodyPr/>
        <a:lstStyle/>
        <a:p>
          <a:endParaRPr lang="en-US"/>
        </a:p>
      </dgm:t>
    </dgm:pt>
    <dgm:pt modelId="{C98D1277-BF68-6C4A-9C4A-9E30C7E4C0AA}" type="pres">
      <dgm:prSet presAssocID="{86824AFC-35AF-F247-8D43-D255B11050EB}" presName="linear" presStyleCnt="0">
        <dgm:presLayoutVars>
          <dgm:dir/>
          <dgm:animLvl val="lvl"/>
          <dgm:resizeHandles val="exact"/>
        </dgm:presLayoutVars>
      </dgm:prSet>
      <dgm:spPr/>
    </dgm:pt>
    <dgm:pt modelId="{CB831C47-CA44-9141-9C96-F1B0EB88C09A}" type="pres">
      <dgm:prSet presAssocID="{3E2055D1-B32E-0147-9DA6-272390FAE05B}" presName="parentLin" presStyleCnt="0"/>
      <dgm:spPr/>
    </dgm:pt>
    <dgm:pt modelId="{EE2527E0-5D8B-1543-8963-7BBE835E401C}" type="pres">
      <dgm:prSet presAssocID="{3E2055D1-B32E-0147-9DA6-272390FAE05B}" presName="parentLeftMargin" presStyleLbl="node1" presStyleIdx="0" presStyleCnt="3"/>
      <dgm:spPr/>
    </dgm:pt>
    <dgm:pt modelId="{B8C4CA80-7F03-E446-ABBB-8B6D201C9C08}" type="pres">
      <dgm:prSet presAssocID="{3E2055D1-B32E-0147-9DA6-272390FAE05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8519237-4BD2-7946-A936-676A1B02B96E}" type="pres">
      <dgm:prSet presAssocID="{3E2055D1-B32E-0147-9DA6-272390FAE05B}" presName="negativeSpace" presStyleCnt="0"/>
      <dgm:spPr/>
    </dgm:pt>
    <dgm:pt modelId="{053664E7-1157-9448-99A0-A59B343B3662}" type="pres">
      <dgm:prSet presAssocID="{3E2055D1-B32E-0147-9DA6-272390FAE05B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00B085"/>
          </a:solidFill>
        </a:ln>
      </dgm:spPr>
    </dgm:pt>
    <dgm:pt modelId="{8B49155B-1D30-9F4D-A8B5-A18E8DBD6CA5}" type="pres">
      <dgm:prSet presAssocID="{FF5E667F-B13A-8947-9116-CC6F47419D0D}" presName="spaceBetweenRectangles" presStyleCnt="0"/>
      <dgm:spPr/>
    </dgm:pt>
    <dgm:pt modelId="{B43FCE0A-FF50-BC4B-8E7A-53383FFC62CB}" type="pres">
      <dgm:prSet presAssocID="{F1D8DB1B-5E0E-D44C-81DD-54C63D26CD7B}" presName="parentLin" presStyleCnt="0"/>
      <dgm:spPr/>
    </dgm:pt>
    <dgm:pt modelId="{3F1F8009-44E8-CF44-900C-635546967662}" type="pres">
      <dgm:prSet presAssocID="{F1D8DB1B-5E0E-D44C-81DD-54C63D26CD7B}" presName="parentLeftMargin" presStyleLbl="node1" presStyleIdx="0" presStyleCnt="3"/>
      <dgm:spPr/>
    </dgm:pt>
    <dgm:pt modelId="{CACC6128-2547-7A45-8DEA-C4657DC51718}" type="pres">
      <dgm:prSet presAssocID="{F1D8DB1B-5E0E-D44C-81DD-54C63D26CD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42975B9-A04F-A943-8966-B88985287A06}" type="pres">
      <dgm:prSet presAssocID="{F1D8DB1B-5E0E-D44C-81DD-54C63D26CD7B}" presName="negativeSpace" presStyleCnt="0"/>
      <dgm:spPr/>
    </dgm:pt>
    <dgm:pt modelId="{F63D1D97-9D3F-164B-9EE9-C6645FC2E9F9}" type="pres">
      <dgm:prSet presAssocID="{F1D8DB1B-5E0E-D44C-81DD-54C63D26CD7B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00B085"/>
          </a:solidFill>
        </a:ln>
      </dgm:spPr>
    </dgm:pt>
    <dgm:pt modelId="{B1230BF5-ADCC-2847-95D1-57F7DC56729E}" type="pres">
      <dgm:prSet presAssocID="{F45EA836-48CB-704F-88C0-3AC68C36018E}" presName="spaceBetweenRectangles" presStyleCnt="0"/>
      <dgm:spPr/>
    </dgm:pt>
    <dgm:pt modelId="{0A3CA278-2B47-5C47-84EB-6D1D0BD93BB9}" type="pres">
      <dgm:prSet presAssocID="{741FB5C3-2A31-A745-90A6-BEF736B88DFD}" presName="parentLin" presStyleCnt="0"/>
      <dgm:spPr/>
    </dgm:pt>
    <dgm:pt modelId="{8C18CF2B-4389-854F-BFF0-769019ED0ED3}" type="pres">
      <dgm:prSet presAssocID="{741FB5C3-2A31-A745-90A6-BEF736B88DFD}" presName="parentLeftMargin" presStyleLbl="node1" presStyleIdx="1" presStyleCnt="3"/>
      <dgm:spPr/>
    </dgm:pt>
    <dgm:pt modelId="{4724D79E-CC08-4948-86A3-D083DB82AC39}" type="pres">
      <dgm:prSet presAssocID="{741FB5C3-2A31-A745-90A6-BEF736B88DF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B9AEAF3-79B7-3645-91DF-6AEE6229AC72}" type="pres">
      <dgm:prSet presAssocID="{741FB5C3-2A31-A745-90A6-BEF736B88DFD}" presName="negativeSpace" presStyleCnt="0"/>
      <dgm:spPr/>
    </dgm:pt>
    <dgm:pt modelId="{C9D783CC-324D-4444-9EB3-D95F9AFF6E4D}" type="pres">
      <dgm:prSet presAssocID="{741FB5C3-2A31-A745-90A6-BEF736B88DFD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00B085"/>
          </a:solidFill>
        </a:ln>
      </dgm:spPr>
    </dgm:pt>
  </dgm:ptLst>
  <dgm:cxnLst>
    <dgm:cxn modelId="{08C70705-C7D2-A143-8B07-6CC6D6E92F2D}" type="presOf" srcId="{3E2055D1-B32E-0147-9DA6-272390FAE05B}" destId="{B8C4CA80-7F03-E446-ABBB-8B6D201C9C08}" srcOrd="1" destOrd="0" presId="urn:microsoft.com/office/officeart/2005/8/layout/list1"/>
    <dgm:cxn modelId="{D27B0908-E363-304A-841B-EFC99A7D4B7C}" type="presOf" srcId="{F1D8DB1B-5E0E-D44C-81DD-54C63D26CD7B}" destId="{3F1F8009-44E8-CF44-900C-635546967662}" srcOrd="0" destOrd="0" presId="urn:microsoft.com/office/officeart/2005/8/layout/list1"/>
    <dgm:cxn modelId="{AC45F022-208D-1549-BC68-D16899957369}" type="presOf" srcId="{86824AFC-35AF-F247-8D43-D255B11050EB}" destId="{C98D1277-BF68-6C4A-9C4A-9E30C7E4C0AA}" srcOrd="0" destOrd="0" presId="urn:microsoft.com/office/officeart/2005/8/layout/list1"/>
    <dgm:cxn modelId="{0C024B30-FE52-8C48-B6DE-7D2D9EDBDACD}" type="presOf" srcId="{741FB5C3-2A31-A745-90A6-BEF736B88DFD}" destId="{8C18CF2B-4389-854F-BFF0-769019ED0ED3}" srcOrd="0" destOrd="0" presId="urn:microsoft.com/office/officeart/2005/8/layout/list1"/>
    <dgm:cxn modelId="{A1985436-0AA4-DF43-9AEB-AF043BD60FF7}" srcId="{86824AFC-35AF-F247-8D43-D255B11050EB}" destId="{3E2055D1-B32E-0147-9DA6-272390FAE05B}" srcOrd="0" destOrd="0" parTransId="{A06D5961-8A00-F243-9002-953BA0FBE066}" sibTransId="{FF5E667F-B13A-8947-9116-CC6F47419D0D}"/>
    <dgm:cxn modelId="{AC49C271-34D3-9545-8A36-9F149BC809C9}" srcId="{86824AFC-35AF-F247-8D43-D255B11050EB}" destId="{741FB5C3-2A31-A745-90A6-BEF736B88DFD}" srcOrd="2" destOrd="0" parTransId="{7458BCCF-A4E1-6F4A-8932-3F98E358A826}" sibTransId="{CC9B2906-B84E-B64C-A9DC-354BA0B56D25}"/>
    <dgm:cxn modelId="{C375699C-68BE-C44E-BBEB-2C030BCC6EB0}" type="presOf" srcId="{741FB5C3-2A31-A745-90A6-BEF736B88DFD}" destId="{4724D79E-CC08-4948-86A3-D083DB82AC39}" srcOrd="1" destOrd="0" presId="urn:microsoft.com/office/officeart/2005/8/layout/list1"/>
    <dgm:cxn modelId="{1924C5C7-D020-9743-81A0-A880081E6E28}" srcId="{86824AFC-35AF-F247-8D43-D255B11050EB}" destId="{F1D8DB1B-5E0E-D44C-81DD-54C63D26CD7B}" srcOrd="1" destOrd="0" parTransId="{15D24298-C27E-744B-A25A-60367F8E1BD9}" sibTransId="{F45EA836-48CB-704F-88C0-3AC68C36018E}"/>
    <dgm:cxn modelId="{3039BDCC-277D-0D4B-9DE4-346F13BA0CF2}" type="presOf" srcId="{F1D8DB1B-5E0E-D44C-81DD-54C63D26CD7B}" destId="{CACC6128-2547-7A45-8DEA-C4657DC51718}" srcOrd="1" destOrd="0" presId="urn:microsoft.com/office/officeart/2005/8/layout/list1"/>
    <dgm:cxn modelId="{CB31B7CE-9C50-F84B-944F-4BA6E61AE0A1}" type="presOf" srcId="{3E2055D1-B32E-0147-9DA6-272390FAE05B}" destId="{EE2527E0-5D8B-1543-8963-7BBE835E401C}" srcOrd="0" destOrd="0" presId="urn:microsoft.com/office/officeart/2005/8/layout/list1"/>
    <dgm:cxn modelId="{08E7D0C6-6647-8544-8806-341F65F33293}" type="presParOf" srcId="{C98D1277-BF68-6C4A-9C4A-9E30C7E4C0AA}" destId="{CB831C47-CA44-9141-9C96-F1B0EB88C09A}" srcOrd="0" destOrd="0" presId="urn:microsoft.com/office/officeart/2005/8/layout/list1"/>
    <dgm:cxn modelId="{5E350E6E-3CCC-C240-9AD9-895A56BE26B7}" type="presParOf" srcId="{CB831C47-CA44-9141-9C96-F1B0EB88C09A}" destId="{EE2527E0-5D8B-1543-8963-7BBE835E401C}" srcOrd="0" destOrd="0" presId="urn:microsoft.com/office/officeart/2005/8/layout/list1"/>
    <dgm:cxn modelId="{4AF26BED-CAFC-9C4E-AB12-79087FB784D0}" type="presParOf" srcId="{CB831C47-CA44-9141-9C96-F1B0EB88C09A}" destId="{B8C4CA80-7F03-E446-ABBB-8B6D201C9C08}" srcOrd="1" destOrd="0" presId="urn:microsoft.com/office/officeart/2005/8/layout/list1"/>
    <dgm:cxn modelId="{D08EF537-74B3-E046-BBBC-4CC47734D97C}" type="presParOf" srcId="{C98D1277-BF68-6C4A-9C4A-9E30C7E4C0AA}" destId="{F8519237-4BD2-7946-A936-676A1B02B96E}" srcOrd="1" destOrd="0" presId="urn:microsoft.com/office/officeart/2005/8/layout/list1"/>
    <dgm:cxn modelId="{3DA1EA04-4391-324F-AADE-20079EB49C00}" type="presParOf" srcId="{C98D1277-BF68-6C4A-9C4A-9E30C7E4C0AA}" destId="{053664E7-1157-9448-99A0-A59B343B3662}" srcOrd="2" destOrd="0" presId="urn:microsoft.com/office/officeart/2005/8/layout/list1"/>
    <dgm:cxn modelId="{F6EFBA82-D1E4-7C4F-B0C0-0A0B9EFCE20C}" type="presParOf" srcId="{C98D1277-BF68-6C4A-9C4A-9E30C7E4C0AA}" destId="{8B49155B-1D30-9F4D-A8B5-A18E8DBD6CA5}" srcOrd="3" destOrd="0" presId="urn:microsoft.com/office/officeart/2005/8/layout/list1"/>
    <dgm:cxn modelId="{B54761BF-E410-0D49-87FB-7A70CBD9F3E6}" type="presParOf" srcId="{C98D1277-BF68-6C4A-9C4A-9E30C7E4C0AA}" destId="{B43FCE0A-FF50-BC4B-8E7A-53383FFC62CB}" srcOrd="4" destOrd="0" presId="urn:microsoft.com/office/officeart/2005/8/layout/list1"/>
    <dgm:cxn modelId="{2B18C0A9-1F69-AC49-BE2C-77063BA1F2DE}" type="presParOf" srcId="{B43FCE0A-FF50-BC4B-8E7A-53383FFC62CB}" destId="{3F1F8009-44E8-CF44-900C-635546967662}" srcOrd="0" destOrd="0" presId="urn:microsoft.com/office/officeart/2005/8/layout/list1"/>
    <dgm:cxn modelId="{0F7AE32A-1F1B-6544-B7E2-D70BCFC6BA03}" type="presParOf" srcId="{B43FCE0A-FF50-BC4B-8E7A-53383FFC62CB}" destId="{CACC6128-2547-7A45-8DEA-C4657DC51718}" srcOrd="1" destOrd="0" presId="urn:microsoft.com/office/officeart/2005/8/layout/list1"/>
    <dgm:cxn modelId="{14022A60-30A0-944F-84C3-2C5CBAA5B816}" type="presParOf" srcId="{C98D1277-BF68-6C4A-9C4A-9E30C7E4C0AA}" destId="{242975B9-A04F-A943-8966-B88985287A06}" srcOrd="5" destOrd="0" presId="urn:microsoft.com/office/officeart/2005/8/layout/list1"/>
    <dgm:cxn modelId="{7D3EB5BF-C858-9846-88BB-CA9EAE35EB3F}" type="presParOf" srcId="{C98D1277-BF68-6C4A-9C4A-9E30C7E4C0AA}" destId="{F63D1D97-9D3F-164B-9EE9-C6645FC2E9F9}" srcOrd="6" destOrd="0" presId="urn:microsoft.com/office/officeart/2005/8/layout/list1"/>
    <dgm:cxn modelId="{55EA5EC8-7A12-E644-811B-4450271A5962}" type="presParOf" srcId="{C98D1277-BF68-6C4A-9C4A-9E30C7E4C0AA}" destId="{B1230BF5-ADCC-2847-95D1-57F7DC56729E}" srcOrd="7" destOrd="0" presId="urn:microsoft.com/office/officeart/2005/8/layout/list1"/>
    <dgm:cxn modelId="{E4B6E997-CB78-B54D-A900-371327EFB6F6}" type="presParOf" srcId="{C98D1277-BF68-6C4A-9C4A-9E30C7E4C0AA}" destId="{0A3CA278-2B47-5C47-84EB-6D1D0BD93BB9}" srcOrd="8" destOrd="0" presId="urn:microsoft.com/office/officeart/2005/8/layout/list1"/>
    <dgm:cxn modelId="{970472FC-DF91-8E42-9706-1750159A4D40}" type="presParOf" srcId="{0A3CA278-2B47-5C47-84EB-6D1D0BD93BB9}" destId="{8C18CF2B-4389-854F-BFF0-769019ED0ED3}" srcOrd="0" destOrd="0" presId="urn:microsoft.com/office/officeart/2005/8/layout/list1"/>
    <dgm:cxn modelId="{FB522942-8F47-7443-9ECE-0D518620CEC5}" type="presParOf" srcId="{0A3CA278-2B47-5C47-84EB-6D1D0BD93BB9}" destId="{4724D79E-CC08-4948-86A3-D083DB82AC39}" srcOrd="1" destOrd="0" presId="urn:microsoft.com/office/officeart/2005/8/layout/list1"/>
    <dgm:cxn modelId="{8423824C-C686-5C4E-972B-D419A9B2D5B0}" type="presParOf" srcId="{C98D1277-BF68-6C4A-9C4A-9E30C7E4C0AA}" destId="{9B9AEAF3-79B7-3645-91DF-6AEE6229AC72}" srcOrd="9" destOrd="0" presId="urn:microsoft.com/office/officeart/2005/8/layout/list1"/>
    <dgm:cxn modelId="{74551B31-EC27-DB46-B6EC-E866B90B8763}" type="presParOf" srcId="{C98D1277-BF68-6C4A-9C4A-9E30C7E4C0AA}" destId="{C9D783CC-324D-4444-9EB3-D95F9AFF6E4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664E7-1157-9448-99A0-A59B343B3662}">
      <dsp:nvSpPr>
        <dsp:cNvPr id="0" name=""/>
        <dsp:cNvSpPr/>
      </dsp:nvSpPr>
      <dsp:spPr>
        <a:xfrm>
          <a:off x="0" y="398158"/>
          <a:ext cx="779753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4CA80-7F03-E446-ABBB-8B6D201C9C08}">
      <dsp:nvSpPr>
        <dsp:cNvPr id="0" name=""/>
        <dsp:cNvSpPr/>
      </dsp:nvSpPr>
      <dsp:spPr>
        <a:xfrm>
          <a:off x="389876" y="43918"/>
          <a:ext cx="5458275" cy="708480"/>
        </a:xfrm>
        <a:prstGeom prst="roundRect">
          <a:avLst/>
        </a:prstGeom>
        <a:solidFill>
          <a:srgbClr val="00B0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0" tIns="0" rIns="20631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1) Source Control</a:t>
          </a:r>
        </a:p>
      </dsp:txBody>
      <dsp:txXfrm>
        <a:off x="424461" y="78503"/>
        <a:ext cx="5389105" cy="639310"/>
      </dsp:txXfrm>
    </dsp:sp>
    <dsp:sp modelId="{F63D1D97-9D3F-164B-9EE9-C6645FC2E9F9}">
      <dsp:nvSpPr>
        <dsp:cNvPr id="0" name=""/>
        <dsp:cNvSpPr/>
      </dsp:nvSpPr>
      <dsp:spPr>
        <a:xfrm>
          <a:off x="0" y="1486798"/>
          <a:ext cx="779753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C6128-2547-7A45-8DEA-C4657DC51718}">
      <dsp:nvSpPr>
        <dsp:cNvPr id="0" name=""/>
        <dsp:cNvSpPr/>
      </dsp:nvSpPr>
      <dsp:spPr>
        <a:xfrm>
          <a:off x="389876" y="1132558"/>
          <a:ext cx="5458275" cy="708480"/>
        </a:xfrm>
        <a:prstGeom prst="roundRect">
          <a:avLst/>
        </a:prstGeom>
        <a:solidFill>
          <a:srgbClr val="00B0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0" tIns="0" rIns="20631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2) Source Removal </a:t>
          </a:r>
        </a:p>
      </dsp:txBody>
      <dsp:txXfrm>
        <a:off x="424461" y="1167143"/>
        <a:ext cx="5389105" cy="639310"/>
      </dsp:txXfrm>
    </dsp:sp>
    <dsp:sp modelId="{C9D783CC-324D-4444-9EB3-D95F9AFF6E4D}">
      <dsp:nvSpPr>
        <dsp:cNvPr id="0" name=""/>
        <dsp:cNvSpPr/>
      </dsp:nvSpPr>
      <dsp:spPr>
        <a:xfrm>
          <a:off x="0" y="2575438"/>
          <a:ext cx="779753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4D79E-CC08-4948-86A3-D083DB82AC39}">
      <dsp:nvSpPr>
        <dsp:cNvPr id="0" name=""/>
        <dsp:cNvSpPr/>
      </dsp:nvSpPr>
      <dsp:spPr>
        <a:xfrm>
          <a:off x="389876" y="2221198"/>
          <a:ext cx="5458275" cy="708480"/>
        </a:xfrm>
        <a:prstGeom prst="roundRect">
          <a:avLst/>
        </a:prstGeom>
        <a:solidFill>
          <a:srgbClr val="00B0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310" tIns="0" rIns="20631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3) Dilution</a:t>
          </a:r>
        </a:p>
      </dsp:txBody>
      <dsp:txXfrm>
        <a:off x="424461" y="2255783"/>
        <a:ext cx="5389105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C908A-D8DB-45B3-AC23-C853F0F68E45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2CF62-67AD-4803-B587-FA6DDB6A9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24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2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1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42FF5006-4B88-45FC-BD11-E1F471F257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4225" indent="-301625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8088" indent="-241300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0688" indent="-241300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4875" indent="-241300"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32075" indent="-2413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89275" indent="-2413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46475" indent="-2413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03675" indent="-2413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CBF7D-95CE-4A2C-BEEB-8D01A23311B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315FEDD0-1A3E-4C86-A3FA-42D677F548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60375" y="723900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14F74C7E-3090-4911-A2B8-114735FE40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4559300"/>
            <a:ext cx="5372100" cy="431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9057" indent="-280406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21626" indent="-224325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70276" indent="-224325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18927" indent="-224325"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897301"/>
            <a:fld id="{85B8CD55-E611-48C9-B60D-8BAA63751FCB}" type="slidenum">
              <a:rPr lang="en-US" altLang="en-US" sz="1200"/>
              <a:pPr defTabSz="897301"/>
              <a:t>22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 vision to go back to pre-COVID?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72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82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9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43F53D2F-E03C-469B-AF53-113B2FE97077}" type="datetime1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4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26939001-E4B8-41C6-A25A-2A336FEAD4B8}" type="datetime1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6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87534BEA-172A-4576-8D1F-5E848B8438CB}" type="datetime1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10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erid Slide -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79027" y="5311425"/>
            <a:ext cx="9397258" cy="0"/>
          </a:xfrm>
          <a:prstGeom prst="line">
            <a:avLst/>
          </a:prstGeom>
          <a:ln w="6985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3951" y="197556"/>
            <a:ext cx="6584639" cy="693743"/>
          </a:xfrm>
          <a:prstGeom prst="rect">
            <a:avLst/>
          </a:prstGeom>
        </p:spPr>
        <p:txBody>
          <a:bodyPr anchor="ctr"/>
          <a:lstStyle>
            <a:lvl1pPr>
              <a:defRPr sz="2500" b="0" i="0">
                <a:latin typeface="+mj-lt"/>
                <a:ea typeface="DaxlinePro" charset="0"/>
                <a:cs typeface="DaxlinePro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068049" y="5311426"/>
            <a:ext cx="791328" cy="378104"/>
          </a:xfrm>
          <a:prstGeom prst="rect">
            <a:avLst/>
          </a:prstGeom>
        </p:spPr>
        <p:txBody>
          <a:bodyPr/>
          <a:lstStyle>
            <a:lvl1pPr algn="r">
              <a:defRPr sz="583">
                <a:latin typeface="+mn-lt"/>
                <a:cs typeface="Open Sans Semibold"/>
              </a:defRPr>
            </a:lvl1pPr>
          </a:lstStyle>
          <a:p>
            <a:fld id="{AE5F0198-8589-3F47-80E5-644EC32BCB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234712" y="1178279"/>
            <a:ext cx="4624666" cy="3746499"/>
          </a:xfrm>
          <a:prstGeom prst="rect">
            <a:avLst/>
          </a:prstGeom>
        </p:spPr>
        <p:txBody>
          <a:bodyPr/>
          <a:lstStyle>
            <a:lvl1pPr marL="190435" indent="-190435">
              <a:spcAft>
                <a:spcPts val="583"/>
              </a:spcAft>
              <a:buFont typeface="Wingdings" panose="05000000000000000000" pitchFamily="2" charset="2"/>
              <a:buChar char="§"/>
              <a:defRPr sz="1833">
                <a:latin typeface="+mn-lt"/>
                <a:cs typeface="Open Sans Light"/>
              </a:defRPr>
            </a:lvl1pPr>
            <a:lvl2pPr marL="571305" indent="-190435">
              <a:spcBef>
                <a:spcPts val="167"/>
              </a:spcBef>
              <a:spcAft>
                <a:spcPts val="583"/>
              </a:spcAft>
              <a:buFont typeface="Wingdings" panose="05000000000000000000" pitchFamily="2" charset="2"/>
              <a:buChar char="§"/>
              <a:defRPr sz="1667" b="0" i="0">
                <a:latin typeface="+mn-lt"/>
                <a:ea typeface="Open Sans Light" charset="0"/>
                <a:cs typeface="Open Sans Light" charset="0"/>
              </a:defRPr>
            </a:lvl2pPr>
            <a:lvl3pPr marL="952176" indent="-190435">
              <a:spcBef>
                <a:spcPts val="167"/>
              </a:spcBef>
              <a:spcAft>
                <a:spcPts val="583"/>
              </a:spcAft>
              <a:buFont typeface="Wingdings" panose="05000000000000000000" pitchFamily="2" charset="2"/>
              <a:buChar char="§"/>
              <a:defRPr sz="1500" b="0" i="0">
                <a:latin typeface="+mn-lt"/>
                <a:ea typeface="Open Sans Light" charset="0"/>
                <a:cs typeface="Open Sans Light" charset="0"/>
              </a:defRPr>
            </a:lvl3pPr>
            <a:lvl4pPr marL="1333047" indent="-190435">
              <a:spcBef>
                <a:spcPts val="167"/>
              </a:spcBef>
              <a:spcAft>
                <a:spcPts val="583"/>
              </a:spcAft>
              <a:buFont typeface="Wingdings" charset="2"/>
              <a:buChar char="§"/>
              <a:defRPr sz="1333" b="0" i="0">
                <a:latin typeface="+mn-lt"/>
                <a:ea typeface="Open Sans Light" charset="0"/>
                <a:cs typeface="Open Sans Light" charset="0"/>
              </a:defRPr>
            </a:lvl4pPr>
            <a:lvl5pPr marL="1713917" indent="-190435">
              <a:spcBef>
                <a:spcPts val="167"/>
              </a:spcBef>
              <a:spcAft>
                <a:spcPts val="583"/>
              </a:spcAft>
              <a:buFont typeface="Wingdings" panose="05000000000000000000" pitchFamily="2" charset="2"/>
              <a:buChar char="§"/>
              <a:defRPr sz="1167" b="0" i="0">
                <a:latin typeface="+mn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876059"/>
            <a:ext cx="10160106" cy="15240"/>
          </a:xfrm>
          <a:prstGeom prst="rect">
            <a:avLst/>
          </a:prstGeom>
          <a:solidFill>
            <a:srgbClr val="FFAD2F">
              <a:alpha val="90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D557CA7-AFE1-47C9-88AE-0FB73F3E086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84139" y="1178279"/>
            <a:ext cx="4624666" cy="3746499"/>
          </a:xfrm>
          <a:prstGeom prst="rect">
            <a:avLst/>
          </a:prstGeom>
        </p:spPr>
        <p:txBody>
          <a:bodyPr/>
          <a:lstStyle>
            <a:lvl1pPr marL="190435" indent="-190435">
              <a:spcAft>
                <a:spcPts val="583"/>
              </a:spcAft>
              <a:buFont typeface="Wingdings" panose="05000000000000000000" pitchFamily="2" charset="2"/>
              <a:buChar char="§"/>
              <a:defRPr sz="1833">
                <a:latin typeface="+mn-lt"/>
                <a:cs typeface="Open Sans Light"/>
              </a:defRPr>
            </a:lvl1pPr>
            <a:lvl2pPr marL="571305" indent="-190435">
              <a:spcBef>
                <a:spcPts val="167"/>
              </a:spcBef>
              <a:spcAft>
                <a:spcPts val="583"/>
              </a:spcAft>
              <a:buFont typeface="Wingdings" panose="05000000000000000000" pitchFamily="2" charset="2"/>
              <a:buChar char="§"/>
              <a:defRPr sz="1667" b="0" i="0">
                <a:latin typeface="+mn-lt"/>
                <a:ea typeface="Open Sans Light" charset="0"/>
                <a:cs typeface="Open Sans Light" charset="0"/>
              </a:defRPr>
            </a:lvl2pPr>
            <a:lvl3pPr marL="952176" indent="-190435">
              <a:spcBef>
                <a:spcPts val="167"/>
              </a:spcBef>
              <a:spcAft>
                <a:spcPts val="583"/>
              </a:spcAft>
              <a:buFont typeface="Wingdings" panose="05000000000000000000" pitchFamily="2" charset="2"/>
              <a:buChar char="§"/>
              <a:defRPr sz="1500" b="0" i="0">
                <a:latin typeface="+mn-lt"/>
                <a:ea typeface="Open Sans Light" charset="0"/>
                <a:cs typeface="Open Sans Light" charset="0"/>
              </a:defRPr>
            </a:lvl3pPr>
            <a:lvl4pPr marL="1333047" indent="-190435">
              <a:spcBef>
                <a:spcPts val="167"/>
              </a:spcBef>
              <a:spcAft>
                <a:spcPts val="583"/>
              </a:spcAft>
              <a:buFont typeface="Wingdings" charset="2"/>
              <a:buChar char="§"/>
              <a:defRPr sz="1333" b="0" i="0">
                <a:latin typeface="+mn-lt"/>
                <a:ea typeface="Open Sans Light" charset="0"/>
                <a:cs typeface="Open Sans Light" charset="0"/>
              </a:defRPr>
            </a:lvl4pPr>
            <a:lvl5pPr marL="1713917" indent="-190435">
              <a:spcBef>
                <a:spcPts val="167"/>
              </a:spcBef>
              <a:spcAft>
                <a:spcPts val="583"/>
              </a:spcAft>
              <a:buFont typeface="Wingdings" panose="05000000000000000000" pitchFamily="2" charset="2"/>
              <a:buChar char="§"/>
              <a:defRPr sz="1167" b="0" i="0">
                <a:latin typeface="+mn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78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E126-5D2A-164C-96C1-66678FCCA68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1E69-CCD1-6549-ADC8-1A10A4D801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21973" y="2308413"/>
            <a:ext cx="8514293" cy="2722641"/>
          </a:xfrm>
        </p:spPr>
        <p:txBody>
          <a:bodyPr/>
          <a:lstStyle>
            <a:lvl1pPr marL="285739" indent="-285739">
              <a:buClr>
                <a:schemeClr val="bg2">
                  <a:lumMod val="50000"/>
                </a:schemeClr>
              </a:buClr>
              <a:buSzPct val="8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76769" indent="-285739">
              <a:buClr>
                <a:schemeClr val="bg2">
                  <a:lumMod val="50000"/>
                </a:schemeClr>
              </a:buClr>
              <a:buSzPct val="8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09593" indent="-238115">
              <a:buClr>
                <a:schemeClr val="bg2">
                  <a:lumMod val="50000"/>
                </a:schemeClr>
              </a:buClr>
              <a:buSzPct val="8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00623" indent="-238115">
              <a:buClr>
                <a:schemeClr val="bg2">
                  <a:lumMod val="50000"/>
                </a:schemeClr>
              </a:buClr>
              <a:buSzPct val="8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381070" indent="-238115">
              <a:buClr>
                <a:schemeClr val="bg2">
                  <a:lumMod val="50000"/>
                </a:schemeClr>
              </a:buClr>
              <a:buSzPct val="8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6237" y="4113"/>
            <a:ext cx="9144000" cy="695203"/>
          </a:xfrm>
        </p:spPr>
        <p:txBody>
          <a:bodyPr/>
          <a:lstStyle>
            <a:lvl1pPr>
              <a:defRPr sz="2833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7427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Verid Slide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76059"/>
            <a:ext cx="10160106" cy="15240"/>
          </a:xfrm>
          <a:prstGeom prst="rect">
            <a:avLst/>
          </a:prstGeom>
          <a:solidFill>
            <a:srgbClr val="FFAD2F">
              <a:alpha val="90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79027" y="5311425"/>
            <a:ext cx="9397258" cy="0"/>
          </a:xfrm>
          <a:prstGeom prst="line">
            <a:avLst/>
          </a:prstGeom>
          <a:ln w="6985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73951" y="197556"/>
            <a:ext cx="7480928" cy="693743"/>
          </a:xfrm>
          <a:prstGeom prst="rect">
            <a:avLst/>
          </a:prstGeom>
        </p:spPr>
        <p:txBody>
          <a:bodyPr anchor="ctr"/>
          <a:lstStyle>
            <a:lvl1pPr>
              <a:defRPr sz="2500" b="0" i="0">
                <a:latin typeface="+mj-lt"/>
                <a:ea typeface="DaxlinePro"/>
                <a:cs typeface="DaxlinePro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068049" y="5318354"/>
            <a:ext cx="791328" cy="378104"/>
          </a:xfrm>
          <a:prstGeom prst="rect">
            <a:avLst/>
          </a:prstGeom>
        </p:spPr>
        <p:txBody>
          <a:bodyPr/>
          <a:lstStyle>
            <a:lvl1pPr algn="r">
              <a:defRPr sz="583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AE5F0198-8589-3F47-80E5-644EC32BCB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79027" y="1178279"/>
            <a:ext cx="9397258" cy="3746499"/>
          </a:xfrm>
          <a:prstGeom prst="rect">
            <a:avLst/>
          </a:prstGeom>
        </p:spPr>
        <p:txBody>
          <a:bodyPr/>
          <a:lstStyle>
            <a:lvl1pPr marL="190435" indent="-190435">
              <a:spcAft>
                <a:spcPts val="583"/>
              </a:spcAft>
              <a:buFont typeface="Wingdings" panose="05000000000000000000" pitchFamily="2" charset="2"/>
              <a:buChar char="§"/>
              <a:defRPr sz="1833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71305" indent="-190435">
              <a:spcBef>
                <a:spcPts val="167"/>
              </a:spcBef>
              <a:spcAft>
                <a:spcPts val="583"/>
              </a:spcAft>
              <a:buFont typeface="Wingdings" charset="2"/>
              <a:buChar char="§"/>
              <a:defRPr sz="1667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52176" indent="-190435">
              <a:spcBef>
                <a:spcPts val="167"/>
              </a:spcBef>
              <a:spcAft>
                <a:spcPts val="583"/>
              </a:spcAft>
              <a:buFont typeface="Wingdings" panose="05000000000000000000" pitchFamily="2" charset="2"/>
              <a:buChar char="§"/>
              <a:defRPr sz="1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33047" indent="-190435">
              <a:spcBef>
                <a:spcPts val="167"/>
              </a:spcBef>
              <a:spcAft>
                <a:spcPts val="583"/>
              </a:spcAft>
              <a:buFont typeface="Wingdings" panose="05000000000000000000" pitchFamily="2" charset="2"/>
              <a:buChar char="§"/>
              <a:defRPr sz="1333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713917" indent="-190435">
              <a:spcBef>
                <a:spcPts val="167"/>
              </a:spcBef>
              <a:spcAft>
                <a:spcPts val="583"/>
              </a:spcAft>
              <a:buFont typeface="Wingdings" panose="05000000000000000000" pitchFamily="2" charset="2"/>
              <a:buChar char="§"/>
              <a:defRPr sz="1167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27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0B6F8FCA-FC03-4D0D-8274-E379AF7CEE99}" type="datetime1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02865E54-0B7F-4FDA-8183-3FE11FCAE9CC}" type="datetime1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9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49BA3DFF-518D-4FD2-90DD-EEAD3BA3FD47}" type="datetime1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5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05385142-39D6-42E6-934E-3CE6DC39C8D4}" type="datetime1">
              <a:rPr lang="en-US" smtClean="0"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4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FF5C740A-FF54-4C53-87A5-94CD8CDFDEA8}" type="datetime1">
              <a:rPr lang="en-US" smtClean="0"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F68CCED9-EA7C-4116-824B-ED6400231396}" type="datetime1">
              <a:rPr lang="en-US" smtClean="0"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0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0A7C3099-2D0C-40D9-92B9-F8071C6F5864}" type="datetime1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7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7059569F-1D51-446B-A919-AC1F4E3A0517}" type="datetime1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1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1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</p:sldLayoutIdLst>
  <p:hf sldNum="0" hdr="0" ft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tiff"/><Relationship Id="rId4" Type="http://schemas.openxmlformats.org/officeDocument/2006/relationships/image" Target="../media/image4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tiff"/><Relationship Id="rId21" Type="http://schemas.openxmlformats.org/officeDocument/2006/relationships/image" Target="../media/image31.png"/><Relationship Id="rId7" Type="http://schemas.openxmlformats.org/officeDocument/2006/relationships/image" Target="../media/image18.tiff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5" Type="http://schemas.openxmlformats.org/officeDocument/2006/relationships/image" Target="../media/image34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24" Type="http://schemas.openxmlformats.org/officeDocument/2006/relationships/image" Target="../media/image13.tiff"/><Relationship Id="rId5" Type="http://schemas.openxmlformats.org/officeDocument/2006/relationships/image" Target="../media/image16.tiff"/><Relationship Id="rId15" Type="http://schemas.openxmlformats.org/officeDocument/2006/relationships/image" Target="../media/image26.png"/><Relationship Id="rId23" Type="http://schemas.openxmlformats.org/officeDocument/2006/relationships/image" Target="../media/image33.jpeg"/><Relationship Id="rId10" Type="http://schemas.openxmlformats.org/officeDocument/2006/relationships/image" Target="../media/image21.tiff"/><Relationship Id="rId19" Type="http://schemas.openxmlformats.org/officeDocument/2006/relationships/image" Target="../media/image30.png"/><Relationship Id="rId4" Type="http://schemas.openxmlformats.org/officeDocument/2006/relationships/image" Target="../media/image15.tiff"/><Relationship Id="rId9" Type="http://schemas.openxmlformats.org/officeDocument/2006/relationships/image" Target="../media/image20.tiff"/><Relationship Id="rId14" Type="http://schemas.openxmlformats.org/officeDocument/2006/relationships/image" Target="../media/image25.png"/><Relationship Id="rId22" Type="http://schemas.openxmlformats.org/officeDocument/2006/relationships/image" Target="../media/image3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indoor, table, counter, sitting&#10;&#10;Description automatically generated">
            <a:extLst>
              <a:ext uri="{FF2B5EF4-FFF2-40B4-BE49-F238E27FC236}">
                <a16:creationId xmlns:a16="http://schemas.microsoft.com/office/drawing/2014/main" id="{91B8C2C3-188A-4CE7-AC68-55BEE07C5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12425" b="27410"/>
          <a:stretch/>
        </p:blipFill>
        <p:spPr>
          <a:xfrm>
            <a:off x="579547" y="2105115"/>
            <a:ext cx="8998958" cy="36098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1192024" y="1394030"/>
            <a:ext cx="2816905" cy="110036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581495" y="394073"/>
            <a:ext cx="7993162" cy="1371600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r>
              <a:rPr lang="en-US" sz="2000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FM + COVID-19 Series #16</a:t>
            </a:r>
          </a:p>
          <a:p>
            <a:endParaRPr lang="en-US" sz="1400" b="1" spc="100" dirty="0">
              <a:solidFill>
                <a:srgbClr val="000000">
                  <a:alpha val="100000"/>
                </a:srgbClr>
              </a:solidFill>
              <a:latin typeface="Lato"/>
            </a:endParaRPr>
          </a:p>
          <a:p>
            <a:r>
              <a:rPr lang="en-US" sz="26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Strategies in Operational Performance and </a:t>
            </a:r>
            <a:r>
              <a:rPr lang="en-US" sz="2600" b="1" spc="100" dirty="0">
                <a:solidFill>
                  <a:srgbClr val="FF5050"/>
                </a:solidFill>
                <a:latin typeface="Lato"/>
              </a:rPr>
              <a:t>IAQ Improvements During and After COVID-19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79856" y="4160431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269663" y="5112395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820770" y="4690451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4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0ADA0F92-55DC-41B6-A55D-699065A7B1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240406" y="-191848"/>
            <a:ext cx="1520835" cy="15134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E5955-8BAD-9747-8ACC-0F0D4ECC5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000" y="110218"/>
            <a:ext cx="6584639" cy="693743"/>
          </a:xfrm>
        </p:spPr>
        <p:txBody>
          <a:bodyPr/>
          <a:lstStyle/>
          <a:p>
            <a:r>
              <a:rPr lang="en-US" dirty="0"/>
              <a:t>COVID-19 Testing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825CBC-462F-4041-97FF-8F33FF6C7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F0198-8589-3F47-80E5-644EC32BCB84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830C1-3295-484D-8939-F4464ED0116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Air Sample Test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E05E6E-7C58-774C-B640-0E6AFD5C818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434000" y="1152255"/>
            <a:ext cx="4624666" cy="374649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Swab Test </a:t>
            </a:r>
          </a:p>
        </p:txBody>
      </p:sp>
      <p:pic>
        <p:nvPicPr>
          <p:cNvPr id="7" name="Picture 6" descr="A close up of a chair&#10;&#10;Description automatically generated">
            <a:extLst>
              <a:ext uri="{FF2B5EF4-FFF2-40B4-BE49-F238E27FC236}">
                <a16:creationId xmlns:a16="http://schemas.microsoft.com/office/drawing/2014/main" id="{F271B498-0820-C048-9EE8-9C86BFCD6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943" y="1692233"/>
            <a:ext cx="2558531" cy="3411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3471F-5FD4-1F45-B2E9-A85947BF4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022" y="1980389"/>
            <a:ext cx="2116667" cy="1608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29D14-F794-9443-8C0A-0C86A580D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44" y="2053167"/>
            <a:ext cx="2179755" cy="1535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4F402A-E7F9-FA4C-9E12-E0F1F2B675B2}"/>
              </a:ext>
            </a:extLst>
          </p:cNvPr>
          <p:cNvSpPr txBox="1"/>
          <p:nvPr/>
        </p:nvSpPr>
        <p:spPr>
          <a:xfrm rot="656597">
            <a:off x="5611083" y="2984480"/>
            <a:ext cx="821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Pump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7654CA-A0D7-874C-AB85-C186E6D4A3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309414" cy="130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55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1" name="Group 4">
            <a:extLst>
              <a:ext uri="{FF2B5EF4-FFF2-40B4-BE49-F238E27FC236}">
                <a16:creationId xmlns:a16="http://schemas.microsoft.com/office/drawing/2014/main" id="{F86C0F52-2162-FE48-86A1-6B4F2C5B25F2}"/>
              </a:ext>
            </a:extLst>
          </p:cNvPr>
          <p:cNvGrpSpPr>
            <a:grpSpLocks/>
          </p:cNvGrpSpPr>
          <p:nvPr/>
        </p:nvGrpSpPr>
        <p:grpSpPr bwMode="auto">
          <a:xfrm>
            <a:off x="1906418" y="1901937"/>
            <a:ext cx="6337091" cy="2161608"/>
            <a:chOff x="2457" y="336"/>
            <a:chExt cx="3447" cy="1409"/>
          </a:xfrm>
        </p:grpSpPr>
        <p:sp>
          <p:nvSpPr>
            <p:cNvPr id="43022" name="Text Box 5">
              <a:extLst>
                <a:ext uri="{FF2B5EF4-FFF2-40B4-BE49-F238E27FC236}">
                  <a16:creationId xmlns:a16="http://schemas.microsoft.com/office/drawing/2014/main" id="{9975F61D-9425-2846-9A74-C6B021917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3" y="1569"/>
              <a:ext cx="75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de-DE" altLang="de-DE" sz="833">
                <a:latin typeface="GEsans55"/>
              </a:endParaRPr>
            </a:p>
          </p:txBody>
        </p:sp>
        <p:sp>
          <p:nvSpPr>
            <p:cNvPr id="43023" name="Rectangle 6">
              <a:extLst>
                <a:ext uri="{FF2B5EF4-FFF2-40B4-BE49-F238E27FC236}">
                  <a16:creationId xmlns:a16="http://schemas.microsoft.com/office/drawing/2014/main" id="{7FB4CDBC-9FB7-D64D-A4DC-56849B61B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336"/>
              <a:ext cx="16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de-DE" sz="833"/>
                <a:t>X-rays</a:t>
              </a:r>
              <a:endParaRPr kumimoji="0" lang="de-DE" altLang="en-US" sz="833"/>
            </a:p>
          </p:txBody>
        </p:sp>
        <p:sp>
          <p:nvSpPr>
            <p:cNvPr id="43024" name="Line 7">
              <a:extLst>
                <a:ext uri="{FF2B5EF4-FFF2-40B4-BE49-F238E27FC236}">
                  <a16:creationId xmlns:a16="http://schemas.microsoft.com/office/drawing/2014/main" id="{4DC0496C-D177-CE4B-8695-14A077A445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" y="800"/>
              <a:ext cx="1" cy="539"/>
            </a:xfrm>
            <a:prstGeom prst="line">
              <a:avLst/>
            </a:prstGeom>
            <a:noFill/>
            <a:ln w="23813">
              <a:solidFill>
                <a:srgbClr val="F002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25" name="Line 8">
              <a:extLst>
                <a:ext uri="{FF2B5EF4-FFF2-40B4-BE49-F238E27FC236}">
                  <a16:creationId xmlns:a16="http://schemas.microsoft.com/office/drawing/2014/main" id="{BA484993-4502-D443-9828-2984F6F87F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1" y="800"/>
              <a:ext cx="0" cy="542"/>
            </a:xfrm>
            <a:prstGeom prst="line">
              <a:avLst/>
            </a:prstGeom>
            <a:noFill/>
            <a:ln w="23813">
              <a:solidFill>
                <a:srgbClr val="13007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26" name="Line 9">
              <a:extLst>
                <a:ext uri="{FF2B5EF4-FFF2-40B4-BE49-F238E27FC236}">
                  <a16:creationId xmlns:a16="http://schemas.microsoft.com/office/drawing/2014/main" id="{8DC27E8C-D544-F147-82F4-E8A330A05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800"/>
              <a:ext cx="1" cy="542"/>
            </a:xfrm>
            <a:prstGeom prst="line">
              <a:avLst/>
            </a:prstGeom>
            <a:noFill/>
            <a:ln w="23813">
              <a:solidFill>
                <a:srgbClr val="1306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27" name="Line 10">
              <a:extLst>
                <a:ext uri="{FF2B5EF4-FFF2-40B4-BE49-F238E27FC236}">
                  <a16:creationId xmlns:a16="http://schemas.microsoft.com/office/drawing/2014/main" id="{3792DF16-3D32-1B4D-9C6E-8905537AC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1" y="800"/>
              <a:ext cx="1" cy="542"/>
            </a:xfrm>
            <a:prstGeom prst="line">
              <a:avLst/>
            </a:prstGeom>
            <a:noFill/>
            <a:ln w="23813">
              <a:solidFill>
                <a:srgbClr val="120A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28" name="Line 11">
              <a:extLst>
                <a:ext uri="{FF2B5EF4-FFF2-40B4-BE49-F238E27FC236}">
                  <a16:creationId xmlns:a16="http://schemas.microsoft.com/office/drawing/2014/main" id="{4F0B0C4A-36E8-9F4F-8697-8DF60D4E1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800"/>
              <a:ext cx="1" cy="542"/>
            </a:xfrm>
            <a:prstGeom prst="line">
              <a:avLst/>
            </a:prstGeom>
            <a:noFill/>
            <a:ln w="23813">
              <a:solidFill>
                <a:srgbClr val="120C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29" name="Line 12">
              <a:extLst>
                <a:ext uri="{FF2B5EF4-FFF2-40B4-BE49-F238E27FC236}">
                  <a16:creationId xmlns:a16="http://schemas.microsoft.com/office/drawing/2014/main" id="{47237B5F-218D-4A4A-946C-F658836925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3" y="800"/>
              <a:ext cx="1" cy="542"/>
            </a:xfrm>
            <a:prstGeom prst="line">
              <a:avLst/>
            </a:prstGeom>
            <a:noFill/>
            <a:ln w="23813">
              <a:solidFill>
                <a:srgbClr val="120F8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30" name="Line 13">
              <a:extLst>
                <a:ext uri="{FF2B5EF4-FFF2-40B4-BE49-F238E27FC236}">
                  <a16:creationId xmlns:a16="http://schemas.microsoft.com/office/drawing/2014/main" id="{BEB003EF-AC67-9A4F-B84E-256C9FE07D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9" y="800"/>
              <a:ext cx="0" cy="542"/>
            </a:xfrm>
            <a:prstGeom prst="line">
              <a:avLst/>
            </a:prstGeom>
            <a:noFill/>
            <a:ln w="23813">
              <a:solidFill>
                <a:srgbClr val="11118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31" name="Line 14">
              <a:extLst>
                <a:ext uri="{FF2B5EF4-FFF2-40B4-BE49-F238E27FC236}">
                  <a16:creationId xmlns:a16="http://schemas.microsoft.com/office/drawing/2014/main" id="{EA64BE4E-9C23-6F42-97C3-2F7126F7D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2" y="800"/>
              <a:ext cx="1" cy="542"/>
            </a:xfrm>
            <a:prstGeom prst="line">
              <a:avLst/>
            </a:prstGeom>
            <a:noFill/>
            <a:ln w="23813">
              <a:solidFill>
                <a:srgbClr val="11148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32" name="Line 15">
              <a:extLst>
                <a:ext uri="{FF2B5EF4-FFF2-40B4-BE49-F238E27FC236}">
                  <a16:creationId xmlns:a16="http://schemas.microsoft.com/office/drawing/2014/main" id="{C178358A-E5A8-8F4D-8A2C-CB22E56ACB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8" y="800"/>
              <a:ext cx="1" cy="542"/>
            </a:xfrm>
            <a:prstGeom prst="line">
              <a:avLst/>
            </a:prstGeom>
            <a:noFill/>
            <a:ln w="23813">
              <a:solidFill>
                <a:srgbClr val="11178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33" name="Line 16">
              <a:extLst>
                <a:ext uri="{FF2B5EF4-FFF2-40B4-BE49-F238E27FC236}">
                  <a16:creationId xmlns:a16="http://schemas.microsoft.com/office/drawing/2014/main" id="{79842180-AA48-A644-8932-FB549AE623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3" y="800"/>
              <a:ext cx="1" cy="542"/>
            </a:xfrm>
            <a:prstGeom prst="line">
              <a:avLst/>
            </a:prstGeom>
            <a:noFill/>
            <a:ln w="23813">
              <a:solidFill>
                <a:srgbClr val="101A8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34" name="Line 17">
              <a:extLst>
                <a:ext uri="{FF2B5EF4-FFF2-40B4-BE49-F238E27FC236}">
                  <a16:creationId xmlns:a16="http://schemas.microsoft.com/office/drawing/2014/main" id="{F817F2B0-58C1-DB43-A881-91B7323782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800"/>
              <a:ext cx="1" cy="542"/>
            </a:xfrm>
            <a:prstGeom prst="line">
              <a:avLst/>
            </a:prstGeom>
            <a:noFill/>
            <a:ln w="23813">
              <a:solidFill>
                <a:srgbClr val="101D8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35" name="Line 18">
              <a:extLst>
                <a:ext uri="{FF2B5EF4-FFF2-40B4-BE49-F238E27FC236}">
                  <a16:creationId xmlns:a16="http://schemas.microsoft.com/office/drawing/2014/main" id="{F6E02964-7E43-C142-A911-FC8ED6DECE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800"/>
              <a:ext cx="1" cy="542"/>
            </a:xfrm>
            <a:prstGeom prst="line">
              <a:avLst/>
            </a:prstGeom>
            <a:noFill/>
            <a:ln w="23813">
              <a:solidFill>
                <a:srgbClr val="10208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36" name="Line 19">
              <a:extLst>
                <a:ext uri="{FF2B5EF4-FFF2-40B4-BE49-F238E27FC236}">
                  <a16:creationId xmlns:a16="http://schemas.microsoft.com/office/drawing/2014/main" id="{CB7D355C-9FD5-6846-B76C-7D538E7F04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0" y="800"/>
              <a:ext cx="1" cy="542"/>
            </a:xfrm>
            <a:prstGeom prst="line">
              <a:avLst/>
            </a:prstGeom>
            <a:noFill/>
            <a:ln w="23813">
              <a:solidFill>
                <a:srgbClr val="0F238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37" name="Line 20">
              <a:extLst>
                <a:ext uri="{FF2B5EF4-FFF2-40B4-BE49-F238E27FC236}">
                  <a16:creationId xmlns:a16="http://schemas.microsoft.com/office/drawing/2014/main" id="{228E00B2-23C7-9D4D-A186-661572090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6" y="800"/>
              <a:ext cx="1" cy="542"/>
            </a:xfrm>
            <a:prstGeom prst="line">
              <a:avLst/>
            </a:prstGeom>
            <a:noFill/>
            <a:ln w="23813">
              <a:solidFill>
                <a:srgbClr val="0F268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38" name="Line 21">
              <a:extLst>
                <a:ext uri="{FF2B5EF4-FFF2-40B4-BE49-F238E27FC236}">
                  <a16:creationId xmlns:a16="http://schemas.microsoft.com/office/drawing/2014/main" id="{4B6E3AA1-2EF5-7E4A-B551-5B9934B9A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8" y="800"/>
              <a:ext cx="1" cy="542"/>
            </a:xfrm>
            <a:prstGeom prst="line">
              <a:avLst/>
            </a:prstGeom>
            <a:noFill/>
            <a:ln w="23813">
              <a:solidFill>
                <a:srgbClr val="0F2A8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39" name="Line 22">
              <a:extLst>
                <a:ext uri="{FF2B5EF4-FFF2-40B4-BE49-F238E27FC236}">
                  <a16:creationId xmlns:a16="http://schemas.microsoft.com/office/drawing/2014/main" id="{5DA711E6-9F70-8B48-8813-156A19A9B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5" y="800"/>
              <a:ext cx="0" cy="542"/>
            </a:xfrm>
            <a:prstGeom prst="line">
              <a:avLst/>
            </a:prstGeom>
            <a:noFill/>
            <a:ln w="23813">
              <a:solidFill>
                <a:srgbClr val="0E2D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40" name="Line 23">
              <a:extLst>
                <a:ext uri="{FF2B5EF4-FFF2-40B4-BE49-F238E27FC236}">
                  <a16:creationId xmlns:a16="http://schemas.microsoft.com/office/drawing/2014/main" id="{500C1BB9-25BF-3B49-A0E4-930DFEAE43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0" y="800"/>
              <a:ext cx="1" cy="542"/>
            </a:xfrm>
            <a:prstGeom prst="line">
              <a:avLst/>
            </a:prstGeom>
            <a:noFill/>
            <a:ln w="23813">
              <a:solidFill>
                <a:srgbClr val="0E309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41" name="Line 24">
              <a:extLst>
                <a:ext uri="{FF2B5EF4-FFF2-40B4-BE49-F238E27FC236}">
                  <a16:creationId xmlns:a16="http://schemas.microsoft.com/office/drawing/2014/main" id="{A18AEEB2-9FEB-8F48-967B-81A797D124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6" y="800"/>
              <a:ext cx="0" cy="542"/>
            </a:xfrm>
            <a:prstGeom prst="line">
              <a:avLst/>
            </a:prstGeom>
            <a:noFill/>
            <a:ln w="23813">
              <a:solidFill>
                <a:srgbClr val="0E33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42" name="Line 25">
              <a:extLst>
                <a:ext uri="{FF2B5EF4-FFF2-40B4-BE49-F238E27FC236}">
                  <a16:creationId xmlns:a16="http://schemas.microsoft.com/office/drawing/2014/main" id="{DE8528D4-F628-944C-BB85-7CC14FFE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2" y="800"/>
              <a:ext cx="1" cy="542"/>
            </a:xfrm>
            <a:prstGeom prst="line">
              <a:avLst/>
            </a:prstGeom>
            <a:noFill/>
            <a:ln w="23813">
              <a:solidFill>
                <a:srgbClr val="0D36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43" name="Line 26">
              <a:extLst>
                <a:ext uri="{FF2B5EF4-FFF2-40B4-BE49-F238E27FC236}">
                  <a16:creationId xmlns:a16="http://schemas.microsoft.com/office/drawing/2014/main" id="{05BD5887-0D59-4C4D-AC36-E4FBBA3D89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7" y="800"/>
              <a:ext cx="1" cy="542"/>
            </a:xfrm>
            <a:prstGeom prst="line">
              <a:avLst/>
            </a:prstGeom>
            <a:noFill/>
            <a:ln w="23813">
              <a:solidFill>
                <a:srgbClr val="0D39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44" name="Line 27">
              <a:extLst>
                <a:ext uri="{FF2B5EF4-FFF2-40B4-BE49-F238E27FC236}">
                  <a16:creationId xmlns:a16="http://schemas.microsoft.com/office/drawing/2014/main" id="{9B286152-0A8E-DC46-B06D-6DDE2CFC2F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3" y="800"/>
              <a:ext cx="1" cy="542"/>
            </a:xfrm>
            <a:prstGeom prst="line">
              <a:avLst/>
            </a:prstGeom>
            <a:noFill/>
            <a:ln w="23813">
              <a:solidFill>
                <a:srgbClr val="0D3C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45" name="Line 28">
              <a:extLst>
                <a:ext uri="{FF2B5EF4-FFF2-40B4-BE49-F238E27FC236}">
                  <a16:creationId xmlns:a16="http://schemas.microsoft.com/office/drawing/2014/main" id="{93C933D4-BA01-AB4E-995C-9A1EF560CC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800"/>
              <a:ext cx="1" cy="542"/>
            </a:xfrm>
            <a:prstGeom prst="line">
              <a:avLst/>
            </a:prstGeom>
            <a:noFill/>
            <a:ln w="23813">
              <a:solidFill>
                <a:srgbClr val="0C3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46" name="Line 29">
              <a:extLst>
                <a:ext uri="{FF2B5EF4-FFF2-40B4-BE49-F238E27FC236}">
                  <a16:creationId xmlns:a16="http://schemas.microsoft.com/office/drawing/2014/main" id="{7CE37220-E2B3-764D-8CCA-6775C3642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" y="800"/>
              <a:ext cx="1" cy="542"/>
            </a:xfrm>
            <a:prstGeom prst="line">
              <a:avLst/>
            </a:prstGeom>
            <a:noFill/>
            <a:ln w="23813">
              <a:solidFill>
                <a:srgbClr val="0C429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47" name="Line 30">
              <a:extLst>
                <a:ext uri="{FF2B5EF4-FFF2-40B4-BE49-F238E27FC236}">
                  <a16:creationId xmlns:a16="http://schemas.microsoft.com/office/drawing/2014/main" id="{63EB1521-642A-5440-AE79-C2FDE6A261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7" y="800"/>
              <a:ext cx="1" cy="542"/>
            </a:xfrm>
            <a:prstGeom prst="line">
              <a:avLst/>
            </a:prstGeom>
            <a:noFill/>
            <a:ln w="23813">
              <a:solidFill>
                <a:srgbClr val="0C46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48" name="Line 31">
              <a:extLst>
                <a:ext uri="{FF2B5EF4-FFF2-40B4-BE49-F238E27FC236}">
                  <a16:creationId xmlns:a16="http://schemas.microsoft.com/office/drawing/2014/main" id="{9B7B9C36-BB72-744A-8F41-C9653DDE0C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3" y="800"/>
              <a:ext cx="1" cy="542"/>
            </a:xfrm>
            <a:prstGeom prst="line">
              <a:avLst/>
            </a:prstGeom>
            <a:noFill/>
            <a:ln w="23813">
              <a:solidFill>
                <a:srgbClr val="0B4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49" name="Line 32">
              <a:extLst>
                <a:ext uri="{FF2B5EF4-FFF2-40B4-BE49-F238E27FC236}">
                  <a16:creationId xmlns:a16="http://schemas.microsoft.com/office/drawing/2014/main" id="{883011DA-978E-3D4E-AC61-AD1F7C6FC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8" y="800"/>
              <a:ext cx="1" cy="542"/>
            </a:xfrm>
            <a:prstGeom prst="line">
              <a:avLst/>
            </a:prstGeom>
            <a:noFill/>
            <a:ln w="23813">
              <a:solidFill>
                <a:srgbClr val="0B4C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50" name="Line 33">
              <a:extLst>
                <a:ext uri="{FF2B5EF4-FFF2-40B4-BE49-F238E27FC236}">
                  <a16:creationId xmlns:a16="http://schemas.microsoft.com/office/drawing/2014/main" id="{46AAC562-48BE-484F-B067-ABBF22358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4" y="800"/>
              <a:ext cx="1" cy="542"/>
            </a:xfrm>
            <a:prstGeom prst="line">
              <a:avLst/>
            </a:prstGeom>
            <a:noFill/>
            <a:ln w="23813">
              <a:solidFill>
                <a:srgbClr val="0A4F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51" name="Line 34">
              <a:extLst>
                <a:ext uri="{FF2B5EF4-FFF2-40B4-BE49-F238E27FC236}">
                  <a16:creationId xmlns:a16="http://schemas.microsoft.com/office/drawing/2014/main" id="{6A235C14-65BF-A746-BE9B-2962D75EBF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0" y="800"/>
              <a:ext cx="1" cy="542"/>
            </a:xfrm>
            <a:prstGeom prst="line">
              <a:avLst/>
            </a:prstGeom>
            <a:noFill/>
            <a:ln w="23813">
              <a:solidFill>
                <a:srgbClr val="0A52A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52" name="Line 35">
              <a:extLst>
                <a:ext uri="{FF2B5EF4-FFF2-40B4-BE49-F238E27FC236}">
                  <a16:creationId xmlns:a16="http://schemas.microsoft.com/office/drawing/2014/main" id="{E03A7146-47BA-4940-B2F8-5A6F7221D5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2" y="800"/>
              <a:ext cx="1" cy="542"/>
            </a:xfrm>
            <a:prstGeom prst="line">
              <a:avLst/>
            </a:prstGeom>
            <a:noFill/>
            <a:ln w="23813">
              <a:solidFill>
                <a:srgbClr val="0A55A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53" name="Line 36">
              <a:extLst>
                <a:ext uri="{FF2B5EF4-FFF2-40B4-BE49-F238E27FC236}">
                  <a16:creationId xmlns:a16="http://schemas.microsoft.com/office/drawing/2014/main" id="{44576537-20B9-5D4B-9900-7A6CD40BE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9" y="800"/>
              <a:ext cx="0" cy="542"/>
            </a:xfrm>
            <a:prstGeom prst="line">
              <a:avLst/>
            </a:prstGeom>
            <a:noFill/>
            <a:ln w="23813">
              <a:solidFill>
                <a:srgbClr val="0A58A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54" name="Line 37">
              <a:extLst>
                <a:ext uri="{FF2B5EF4-FFF2-40B4-BE49-F238E27FC236}">
                  <a16:creationId xmlns:a16="http://schemas.microsoft.com/office/drawing/2014/main" id="{168BB08F-EB2D-B74A-9FF3-7418B5DF6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4" y="800"/>
              <a:ext cx="1" cy="542"/>
            </a:xfrm>
            <a:prstGeom prst="line">
              <a:avLst/>
            </a:prstGeom>
            <a:noFill/>
            <a:ln w="23813">
              <a:solidFill>
                <a:srgbClr val="095B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55" name="Line 38">
              <a:extLst>
                <a:ext uri="{FF2B5EF4-FFF2-40B4-BE49-F238E27FC236}">
                  <a16:creationId xmlns:a16="http://schemas.microsoft.com/office/drawing/2014/main" id="{C5CE0233-A487-3847-9280-F43469D27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800"/>
              <a:ext cx="1" cy="542"/>
            </a:xfrm>
            <a:prstGeom prst="line">
              <a:avLst/>
            </a:prstGeom>
            <a:noFill/>
            <a:ln w="23813">
              <a:solidFill>
                <a:srgbClr val="095FA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56" name="Line 39">
              <a:extLst>
                <a:ext uri="{FF2B5EF4-FFF2-40B4-BE49-F238E27FC236}">
                  <a16:creationId xmlns:a16="http://schemas.microsoft.com/office/drawing/2014/main" id="{B0C7CDFF-D152-4248-8C42-F19240C64C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800"/>
              <a:ext cx="1" cy="542"/>
            </a:xfrm>
            <a:prstGeom prst="line">
              <a:avLst/>
            </a:prstGeom>
            <a:noFill/>
            <a:ln w="23813">
              <a:solidFill>
                <a:srgbClr val="0862A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57" name="Line 40">
              <a:extLst>
                <a:ext uri="{FF2B5EF4-FFF2-40B4-BE49-F238E27FC236}">
                  <a16:creationId xmlns:a16="http://schemas.microsoft.com/office/drawing/2014/main" id="{E2BF0995-513F-6646-BBF1-BEB82B198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1" y="800"/>
              <a:ext cx="1" cy="542"/>
            </a:xfrm>
            <a:prstGeom prst="line">
              <a:avLst/>
            </a:prstGeom>
            <a:noFill/>
            <a:ln w="23813">
              <a:solidFill>
                <a:srgbClr val="0865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58" name="Line 41">
              <a:extLst>
                <a:ext uri="{FF2B5EF4-FFF2-40B4-BE49-F238E27FC236}">
                  <a16:creationId xmlns:a16="http://schemas.microsoft.com/office/drawing/2014/main" id="{05220D13-BE0B-E44D-B8FB-4C6D0FB39B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7" y="800"/>
              <a:ext cx="1" cy="542"/>
            </a:xfrm>
            <a:prstGeom prst="line">
              <a:avLst/>
            </a:prstGeom>
            <a:noFill/>
            <a:ln w="23813">
              <a:solidFill>
                <a:srgbClr val="0868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59" name="Line 42">
              <a:extLst>
                <a:ext uri="{FF2B5EF4-FFF2-40B4-BE49-F238E27FC236}">
                  <a16:creationId xmlns:a16="http://schemas.microsoft.com/office/drawing/2014/main" id="{CAA66F24-6F50-9E41-954D-58AA7AF49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1" y="800"/>
              <a:ext cx="0" cy="542"/>
            </a:xfrm>
            <a:prstGeom prst="line">
              <a:avLst/>
            </a:prstGeom>
            <a:noFill/>
            <a:ln w="23813">
              <a:solidFill>
                <a:srgbClr val="076BA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60" name="Line 43">
              <a:extLst>
                <a:ext uri="{FF2B5EF4-FFF2-40B4-BE49-F238E27FC236}">
                  <a16:creationId xmlns:a16="http://schemas.microsoft.com/office/drawing/2014/main" id="{60EF3CE8-3185-8A41-BB7B-4D6063F748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6" y="800"/>
              <a:ext cx="1" cy="542"/>
            </a:xfrm>
            <a:prstGeom prst="line">
              <a:avLst/>
            </a:prstGeom>
            <a:noFill/>
            <a:ln w="23813">
              <a:solidFill>
                <a:srgbClr val="066EA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61" name="Line 44">
              <a:extLst>
                <a:ext uri="{FF2B5EF4-FFF2-40B4-BE49-F238E27FC236}">
                  <a16:creationId xmlns:a16="http://schemas.microsoft.com/office/drawing/2014/main" id="{843B14F7-40CC-3F49-B742-B9269C99A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1" y="800"/>
              <a:ext cx="0" cy="542"/>
            </a:xfrm>
            <a:prstGeom prst="line">
              <a:avLst/>
            </a:prstGeom>
            <a:noFill/>
            <a:ln w="23813">
              <a:solidFill>
                <a:srgbClr val="0571B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62" name="Line 45">
              <a:extLst>
                <a:ext uri="{FF2B5EF4-FFF2-40B4-BE49-F238E27FC236}">
                  <a16:creationId xmlns:a16="http://schemas.microsoft.com/office/drawing/2014/main" id="{ABF36458-E498-B64F-B08A-57A42EBB9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800"/>
              <a:ext cx="1" cy="542"/>
            </a:xfrm>
            <a:prstGeom prst="line">
              <a:avLst/>
            </a:prstGeom>
            <a:noFill/>
            <a:ln w="23813">
              <a:solidFill>
                <a:srgbClr val="0574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63" name="Line 46">
              <a:extLst>
                <a:ext uri="{FF2B5EF4-FFF2-40B4-BE49-F238E27FC236}">
                  <a16:creationId xmlns:a16="http://schemas.microsoft.com/office/drawing/2014/main" id="{24FFE00A-449B-EB4A-ADAC-74D998E212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2" y="800"/>
              <a:ext cx="1" cy="542"/>
            </a:xfrm>
            <a:prstGeom prst="line">
              <a:avLst/>
            </a:prstGeom>
            <a:noFill/>
            <a:ln w="23813">
              <a:solidFill>
                <a:srgbClr val="0577B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64" name="Line 47">
              <a:extLst>
                <a:ext uri="{FF2B5EF4-FFF2-40B4-BE49-F238E27FC236}">
                  <a16:creationId xmlns:a16="http://schemas.microsoft.com/office/drawing/2014/main" id="{C218EA91-FE9A-C44E-9F0A-EE0F288D7F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9" y="800"/>
              <a:ext cx="0" cy="542"/>
            </a:xfrm>
            <a:prstGeom prst="line">
              <a:avLst/>
            </a:prstGeom>
            <a:noFill/>
            <a:ln w="23813">
              <a:solidFill>
                <a:srgbClr val="047BB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65" name="Line 48">
              <a:extLst>
                <a:ext uri="{FF2B5EF4-FFF2-40B4-BE49-F238E27FC236}">
                  <a16:creationId xmlns:a16="http://schemas.microsoft.com/office/drawing/2014/main" id="{DA92E6C7-185F-FB40-8716-71D115AA40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4" y="800"/>
              <a:ext cx="1" cy="542"/>
            </a:xfrm>
            <a:prstGeom prst="line">
              <a:avLst/>
            </a:prstGeom>
            <a:noFill/>
            <a:ln w="23813">
              <a:solidFill>
                <a:srgbClr val="047EB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66" name="Line 49">
              <a:extLst>
                <a:ext uri="{FF2B5EF4-FFF2-40B4-BE49-F238E27FC236}">
                  <a16:creationId xmlns:a16="http://schemas.microsoft.com/office/drawing/2014/main" id="{143D9548-A6F1-0841-AAE5-A10B97518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7" y="800"/>
              <a:ext cx="1" cy="542"/>
            </a:xfrm>
            <a:prstGeom prst="line">
              <a:avLst/>
            </a:prstGeom>
            <a:noFill/>
            <a:ln w="23813">
              <a:solidFill>
                <a:srgbClr val="0381B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67" name="Line 50">
              <a:extLst>
                <a:ext uri="{FF2B5EF4-FFF2-40B4-BE49-F238E27FC236}">
                  <a16:creationId xmlns:a16="http://schemas.microsoft.com/office/drawing/2014/main" id="{4AD8FB70-BB5D-6645-B389-A4E4A51C6E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3" y="800"/>
              <a:ext cx="0" cy="542"/>
            </a:xfrm>
            <a:prstGeom prst="line">
              <a:avLst/>
            </a:prstGeom>
            <a:noFill/>
            <a:ln w="23813">
              <a:solidFill>
                <a:srgbClr val="0384B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68" name="Line 51">
              <a:extLst>
                <a:ext uri="{FF2B5EF4-FFF2-40B4-BE49-F238E27FC236}">
                  <a16:creationId xmlns:a16="http://schemas.microsoft.com/office/drawing/2014/main" id="{6A0D9D3E-1807-534F-8B2D-13328C824B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8" y="800"/>
              <a:ext cx="1" cy="542"/>
            </a:xfrm>
            <a:prstGeom prst="line">
              <a:avLst/>
            </a:prstGeom>
            <a:noFill/>
            <a:ln w="23813">
              <a:solidFill>
                <a:srgbClr val="0387B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69" name="Line 52">
              <a:extLst>
                <a:ext uri="{FF2B5EF4-FFF2-40B4-BE49-F238E27FC236}">
                  <a16:creationId xmlns:a16="http://schemas.microsoft.com/office/drawing/2014/main" id="{D914F5EF-F779-4C42-868E-60AE6D1F1F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4" y="800"/>
              <a:ext cx="1" cy="542"/>
            </a:xfrm>
            <a:prstGeom prst="line">
              <a:avLst/>
            </a:prstGeom>
            <a:noFill/>
            <a:ln w="23813">
              <a:solidFill>
                <a:srgbClr val="028AB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70" name="Line 53">
              <a:extLst>
                <a:ext uri="{FF2B5EF4-FFF2-40B4-BE49-F238E27FC236}">
                  <a16:creationId xmlns:a16="http://schemas.microsoft.com/office/drawing/2014/main" id="{DAF59B7D-1AF0-B94A-93EE-C6DE7D0742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0" y="800"/>
              <a:ext cx="1" cy="542"/>
            </a:xfrm>
            <a:prstGeom prst="line">
              <a:avLst/>
            </a:prstGeom>
            <a:noFill/>
            <a:ln w="23813">
              <a:solidFill>
                <a:srgbClr val="028D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71" name="Line 54">
              <a:extLst>
                <a:ext uri="{FF2B5EF4-FFF2-40B4-BE49-F238E27FC236}">
                  <a16:creationId xmlns:a16="http://schemas.microsoft.com/office/drawing/2014/main" id="{78755EB6-F5F3-E248-88CE-C5C656852F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800"/>
              <a:ext cx="1" cy="542"/>
            </a:xfrm>
            <a:prstGeom prst="line">
              <a:avLst/>
            </a:prstGeom>
            <a:noFill/>
            <a:ln w="23813">
              <a:solidFill>
                <a:srgbClr val="0190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72" name="Line 55">
              <a:extLst>
                <a:ext uri="{FF2B5EF4-FFF2-40B4-BE49-F238E27FC236}">
                  <a16:creationId xmlns:a16="http://schemas.microsoft.com/office/drawing/2014/main" id="{536A63FB-9F77-4040-9B8E-6518D0583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2" y="800"/>
              <a:ext cx="0" cy="542"/>
            </a:xfrm>
            <a:prstGeom prst="line">
              <a:avLst/>
            </a:prstGeom>
            <a:noFill/>
            <a:ln w="23813">
              <a:solidFill>
                <a:srgbClr val="0193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73" name="Line 56">
              <a:extLst>
                <a:ext uri="{FF2B5EF4-FFF2-40B4-BE49-F238E27FC236}">
                  <a16:creationId xmlns:a16="http://schemas.microsoft.com/office/drawing/2014/main" id="{5E2E77C9-507C-7445-99F3-9E1BA6193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5" y="800"/>
              <a:ext cx="0" cy="542"/>
            </a:xfrm>
            <a:prstGeom prst="line">
              <a:avLst/>
            </a:prstGeom>
            <a:noFill/>
            <a:ln w="23813">
              <a:solidFill>
                <a:srgbClr val="0197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74" name="Line 57">
              <a:extLst>
                <a:ext uri="{FF2B5EF4-FFF2-40B4-BE49-F238E27FC236}">
                  <a16:creationId xmlns:a16="http://schemas.microsoft.com/office/drawing/2014/main" id="{087D6E0F-76B9-3146-B361-A2538681C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9" y="800"/>
              <a:ext cx="1" cy="542"/>
            </a:xfrm>
            <a:prstGeom prst="line">
              <a:avLst/>
            </a:prstGeom>
            <a:noFill/>
            <a:ln w="23813">
              <a:solidFill>
                <a:srgbClr val="019AC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75" name="Line 58">
              <a:extLst>
                <a:ext uri="{FF2B5EF4-FFF2-40B4-BE49-F238E27FC236}">
                  <a16:creationId xmlns:a16="http://schemas.microsoft.com/office/drawing/2014/main" id="{1A80DA84-4151-5749-B9AB-0E8264E564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5" y="800"/>
              <a:ext cx="1" cy="542"/>
            </a:xfrm>
            <a:prstGeom prst="line">
              <a:avLst/>
            </a:prstGeom>
            <a:noFill/>
            <a:ln w="23813">
              <a:solidFill>
                <a:srgbClr val="019DC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76" name="Line 59">
              <a:extLst>
                <a:ext uri="{FF2B5EF4-FFF2-40B4-BE49-F238E27FC236}">
                  <a16:creationId xmlns:a16="http://schemas.microsoft.com/office/drawing/2014/main" id="{0416DDC2-D434-9E40-8995-E46C58CD1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1" y="800"/>
              <a:ext cx="1" cy="542"/>
            </a:xfrm>
            <a:prstGeom prst="line">
              <a:avLst/>
            </a:prstGeom>
            <a:noFill/>
            <a:ln w="23813">
              <a:solidFill>
                <a:srgbClr val="00A0C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77" name="Line 60">
              <a:extLst>
                <a:ext uri="{FF2B5EF4-FFF2-40B4-BE49-F238E27FC236}">
                  <a16:creationId xmlns:a16="http://schemas.microsoft.com/office/drawing/2014/main" id="{73733EF4-25FC-B642-A6B3-C794B7DF5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6" y="800"/>
              <a:ext cx="1" cy="542"/>
            </a:xfrm>
            <a:prstGeom prst="line">
              <a:avLst/>
            </a:prstGeom>
            <a:noFill/>
            <a:ln w="23813">
              <a:solidFill>
                <a:srgbClr val="01A0C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78" name="Line 61">
              <a:extLst>
                <a:ext uri="{FF2B5EF4-FFF2-40B4-BE49-F238E27FC236}">
                  <a16:creationId xmlns:a16="http://schemas.microsoft.com/office/drawing/2014/main" id="{202DA789-4C85-824B-B8AF-53F98CFD3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3" y="800"/>
              <a:ext cx="0" cy="542"/>
            </a:xfrm>
            <a:prstGeom prst="line">
              <a:avLst/>
            </a:prstGeom>
            <a:noFill/>
            <a:ln w="23813">
              <a:solidFill>
                <a:srgbClr val="019F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79" name="Line 62">
              <a:extLst>
                <a:ext uri="{FF2B5EF4-FFF2-40B4-BE49-F238E27FC236}">
                  <a16:creationId xmlns:a16="http://schemas.microsoft.com/office/drawing/2014/main" id="{AF23BAB3-824C-0644-958B-3C3F026E9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8" y="800"/>
              <a:ext cx="1" cy="542"/>
            </a:xfrm>
            <a:prstGeom prst="line">
              <a:avLst/>
            </a:prstGeom>
            <a:noFill/>
            <a:ln w="23813">
              <a:solidFill>
                <a:srgbClr val="019FB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80" name="Line 63">
              <a:extLst>
                <a:ext uri="{FF2B5EF4-FFF2-40B4-BE49-F238E27FC236}">
                  <a16:creationId xmlns:a16="http://schemas.microsoft.com/office/drawing/2014/main" id="{A484E182-AAEA-0D4F-923D-A09191D4B0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800"/>
              <a:ext cx="0" cy="542"/>
            </a:xfrm>
            <a:prstGeom prst="line">
              <a:avLst/>
            </a:prstGeom>
            <a:noFill/>
            <a:ln w="23813">
              <a:solidFill>
                <a:srgbClr val="019EB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81" name="Line 64">
              <a:extLst>
                <a:ext uri="{FF2B5EF4-FFF2-40B4-BE49-F238E27FC236}">
                  <a16:creationId xmlns:a16="http://schemas.microsoft.com/office/drawing/2014/main" id="{3199052B-5883-2943-9ED8-D89ED21725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0" y="800"/>
              <a:ext cx="1" cy="542"/>
            </a:xfrm>
            <a:prstGeom prst="line">
              <a:avLst/>
            </a:prstGeom>
            <a:noFill/>
            <a:ln w="23813">
              <a:solidFill>
                <a:srgbClr val="009EB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82" name="Line 65">
              <a:extLst>
                <a:ext uri="{FF2B5EF4-FFF2-40B4-BE49-F238E27FC236}">
                  <a16:creationId xmlns:a16="http://schemas.microsoft.com/office/drawing/2014/main" id="{D85D330B-3D71-6644-BC9A-ADC3EAD6B6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5" y="800"/>
              <a:ext cx="1" cy="542"/>
            </a:xfrm>
            <a:prstGeom prst="line">
              <a:avLst/>
            </a:prstGeom>
            <a:noFill/>
            <a:ln w="23813">
              <a:solidFill>
                <a:srgbClr val="009DB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83" name="Line 66">
              <a:extLst>
                <a:ext uri="{FF2B5EF4-FFF2-40B4-BE49-F238E27FC236}">
                  <a16:creationId xmlns:a16="http://schemas.microsoft.com/office/drawing/2014/main" id="{003F120C-5D14-AB42-8432-01F3806949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2" y="800"/>
              <a:ext cx="0" cy="542"/>
            </a:xfrm>
            <a:prstGeom prst="line">
              <a:avLst/>
            </a:prstGeom>
            <a:noFill/>
            <a:ln w="23813">
              <a:solidFill>
                <a:srgbClr val="019D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84" name="Line 67">
              <a:extLst>
                <a:ext uri="{FF2B5EF4-FFF2-40B4-BE49-F238E27FC236}">
                  <a16:creationId xmlns:a16="http://schemas.microsoft.com/office/drawing/2014/main" id="{3F89D468-D076-8441-839C-287D3FC202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7" y="800"/>
              <a:ext cx="1" cy="542"/>
            </a:xfrm>
            <a:prstGeom prst="line">
              <a:avLst/>
            </a:prstGeom>
            <a:noFill/>
            <a:ln w="23813">
              <a:solidFill>
                <a:srgbClr val="019CB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85" name="Line 68">
              <a:extLst>
                <a:ext uri="{FF2B5EF4-FFF2-40B4-BE49-F238E27FC236}">
                  <a16:creationId xmlns:a16="http://schemas.microsoft.com/office/drawing/2014/main" id="{50DC9B0B-CC27-1440-AEF9-6AD0566D6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2" y="800"/>
              <a:ext cx="1" cy="542"/>
            </a:xfrm>
            <a:prstGeom prst="line">
              <a:avLst/>
            </a:prstGeom>
            <a:noFill/>
            <a:ln w="23813">
              <a:solidFill>
                <a:srgbClr val="019CA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86" name="Line 69">
              <a:extLst>
                <a:ext uri="{FF2B5EF4-FFF2-40B4-BE49-F238E27FC236}">
                  <a16:creationId xmlns:a16="http://schemas.microsoft.com/office/drawing/2014/main" id="{274D4133-288B-DC4B-B121-1D7710FCFA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8" y="800"/>
              <a:ext cx="1" cy="542"/>
            </a:xfrm>
            <a:prstGeom prst="line">
              <a:avLst/>
            </a:prstGeom>
            <a:noFill/>
            <a:ln w="23813">
              <a:solidFill>
                <a:srgbClr val="009BA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87" name="Line 70">
              <a:extLst>
                <a:ext uri="{FF2B5EF4-FFF2-40B4-BE49-F238E27FC236}">
                  <a16:creationId xmlns:a16="http://schemas.microsoft.com/office/drawing/2014/main" id="{C1948343-5D44-D642-B179-68EE0BD4A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3" y="800"/>
              <a:ext cx="1" cy="542"/>
            </a:xfrm>
            <a:prstGeom prst="line">
              <a:avLst/>
            </a:prstGeom>
            <a:noFill/>
            <a:ln w="23813">
              <a:solidFill>
                <a:srgbClr val="019B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88" name="Line 71">
              <a:extLst>
                <a:ext uri="{FF2B5EF4-FFF2-40B4-BE49-F238E27FC236}">
                  <a16:creationId xmlns:a16="http://schemas.microsoft.com/office/drawing/2014/main" id="{AD52D285-E990-6B41-B699-52420722BF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0" y="800"/>
              <a:ext cx="0" cy="542"/>
            </a:xfrm>
            <a:prstGeom prst="line">
              <a:avLst/>
            </a:prstGeom>
            <a:noFill/>
            <a:ln w="23813">
              <a:solidFill>
                <a:srgbClr val="019A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89" name="Line 72">
              <a:extLst>
                <a:ext uri="{FF2B5EF4-FFF2-40B4-BE49-F238E27FC236}">
                  <a16:creationId xmlns:a16="http://schemas.microsoft.com/office/drawing/2014/main" id="{BF7FCF1E-3BB0-E844-A29C-9B211E66F2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5" y="800"/>
              <a:ext cx="1" cy="542"/>
            </a:xfrm>
            <a:prstGeom prst="line">
              <a:avLst/>
            </a:prstGeom>
            <a:noFill/>
            <a:ln w="23813">
              <a:solidFill>
                <a:srgbClr val="019AA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90" name="Line 73">
              <a:extLst>
                <a:ext uri="{FF2B5EF4-FFF2-40B4-BE49-F238E27FC236}">
                  <a16:creationId xmlns:a16="http://schemas.microsoft.com/office/drawing/2014/main" id="{436A1842-B053-B447-9090-57378B69F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0" y="800"/>
              <a:ext cx="1" cy="542"/>
            </a:xfrm>
            <a:prstGeom prst="line">
              <a:avLst/>
            </a:prstGeom>
            <a:noFill/>
            <a:ln w="23813">
              <a:solidFill>
                <a:srgbClr val="0199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91" name="Line 74">
              <a:extLst>
                <a:ext uri="{FF2B5EF4-FFF2-40B4-BE49-F238E27FC236}">
                  <a16:creationId xmlns:a16="http://schemas.microsoft.com/office/drawing/2014/main" id="{80D9EBC9-04C6-554C-9AD4-C4EC7093F4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7" y="800"/>
              <a:ext cx="0" cy="542"/>
            </a:xfrm>
            <a:prstGeom prst="line">
              <a:avLst/>
            </a:prstGeom>
            <a:noFill/>
            <a:ln w="23813">
              <a:solidFill>
                <a:srgbClr val="00999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92" name="Line 75">
              <a:extLst>
                <a:ext uri="{FF2B5EF4-FFF2-40B4-BE49-F238E27FC236}">
                  <a16:creationId xmlns:a16="http://schemas.microsoft.com/office/drawing/2014/main" id="{08900BA9-C8F0-9A4E-ABC5-F96A1F06D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2" y="800"/>
              <a:ext cx="1" cy="542"/>
            </a:xfrm>
            <a:prstGeom prst="line">
              <a:avLst/>
            </a:prstGeom>
            <a:noFill/>
            <a:ln w="23813">
              <a:solidFill>
                <a:srgbClr val="0098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93" name="Line 76">
              <a:extLst>
                <a:ext uri="{FF2B5EF4-FFF2-40B4-BE49-F238E27FC236}">
                  <a16:creationId xmlns:a16="http://schemas.microsoft.com/office/drawing/2014/main" id="{FD9F9AD5-5FCD-424C-902A-9BEA269C81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8" y="800"/>
              <a:ext cx="1" cy="542"/>
            </a:xfrm>
            <a:prstGeom prst="line">
              <a:avLst/>
            </a:prstGeom>
            <a:noFill/>
            <a:ln w="23813">
              <a:solidFill>
                <a:srgbClr val="0198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94" name="Line 77">
              <a:extLst>
                <a:ext uri="{FF2B5EF4-FFF2-40B4-BE49-F238E27FC236}">
                  <a16:creationId xmlns:a16="http://schemas.microsoft.com/office/drawing/2014/main" id="{B5180AA6-0BFB-C34F-9D00-CB8977B0C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4" y="800"/>
              <a:ext cx="1" cy="542"/>
            </a:xfrm>
            <a:prstGeom prst="line">
              <a:avLst/>
            </a:prstGeom>
            <a:noFill/>
            <a:ln w="23813">
              <a:solidFill>
                <a:srgbClr val="01989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95" name="Line 78">
              <a:extLst>
                <a:ext uri="{FF2B5EF4-FFF2-40B4-BE49-F238E27FC236}">
                  <a16:creationId xmlns:a16="http://schemas.microsoft.com/office/drawing/2014/main" id="{E1A150F8-6853-0E48-BF22-200CF7655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9" y="800"/>
              <a:ext cx="1" cy="542"/>
            </a:xfrm>
            <a:prstGeom prst="line">
              <a:avLst/>
            </a:prstGeom>
            <a:noFill/>
            <a:ln w="23813">
              <a:solidFill>
                <a:srgbClr val="01979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96" name="Line 79">
              <a:extLst>
                <a:ext uri="{FF2B5EF4-FFF2-40B4-BE49-F238E27FC236}">
                  <a16:creationId xmlns:a16="http://schemas.microsoft.com/office/drawing/2014/main" id="{8B911B1D-7206-5F4F-B176-D81F846540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6" y="800"/>
              <a:ext cx="0" cy="542"/>
            </a:xfrm>
            <a:prstGeom prst="line">
              <a:avLst/>
            </a:prstGeom>
            <a:noFill/>
            <a:ln w="23813">
              <a:solidFill>
                <a:srgbClr val="00978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97" name="Line 80">
              <a:extLst>
                <a:ext uri="{FF2B5EF4-FFF2-40B4-BE49-F238E27FC236}">
                  <a16:creationId xmlns:a16="http://schemas.microsoft.com/office/drawing/2014/main" id="{F3D27749-2D1C-D94C-A35A-8C9849833F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1" y="800"/>
              <a:ext cx="1" cy="542"/>
            </a:xfrm>
            <a:prstGeom prst="line">
              <a:avLst/>
            </a:prstGeom>
            <a:noFill/>
            <a:ln w="23813">
              <a:solidFill>
                <a:srgbClr val="00968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98" name="Line 81">
              <a:extLst>
                <a:ext uri="{FF2B5EF4-FFF2-40B4-BE49-F238E27FC236}">
                  <a16:creationId xmlns:a16="http://schemas.microsoft.com/office/drawing/2014/main" id="{E0453AD7-6E2A-E74C-B94A-A0B4C193D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6" y="800"/>
              <a:ext cx="1" cy="542"/>
            </a:xfrm>
            <a:prstGeom prst="line">
              <a:avLst/>
            </a:prstGeom>
            <a:noFill/>
            <a:ln w="23813">
              <a:solidFill>
                <a:srgbClr val="01968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099" name="Line 82">
              <a:extLst>
                <a:ext uri="{FF2B5EF4-FFF2-40B4-BE49-F238E27FC236}">
                  <a16:creationId xmlns:a16="http://schemas.microsoft.com/office/drawing/2014/main" id="{40477823-EB3F-A14E-91DC-32969DDFD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" y="800"/>
              <a:ext cx="1" cy="542"/>
            </a:xfrm>
            <a:prstGeom prst="line">
              <a:avLst/>
            </a:prstGeom>
            <a:noFill/>
            <a:ln w="23813">
              <a:solidFill>
                <a:srgbClr val="01958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00" name="Line 83">
              <a:extLst>
                <a:ext uri="{FF2B5EF4-FFF2-40B4-BE49-F238E27FC236}">
                  <a16:creationId xmlns:a16="http://schemas.microsoft.com/office/drawing/2014/main" id="{F064C571-D830-6A45-9D63-5A7058FCC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7" y="800"/>
              <a:ext cx="1" cy="542"/>
            </a:xfrm>
            <a:prstGeom prst="line">
              <a:avLst/>
            </a:prstGeom>
            <a:noFill/>
            <a:ln w="23813">
              <a:solidFill>
                <a:srgbClr val="01958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01" name="Line 84">
              <a:extLst>
                <a:ext uri="{FF2B5EF4-FFF2-40B4-BE49-F238E27FC236}">
                  <a16:creationId xmlns:a16="http://schemas.microsoft.com/office/drawing/2014/main" id="{88633CA1-C4BA-E545-BA73-33521AAA40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4" y="800"/>
              <a:ext cx="0" cy="542"/>
            </a:xfrm>
            <a:prstGeom prst="line">
              <a:avLst/>
            </a:prstGeom>
            <a:noFill/>
            <a:ln w="23813">
              <a:solidFill>
                <a:srgbClr val="0094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02" name="Line 85">
              <a:extLst>
                <a:ext uri="{FF2B5EF4-FFF2-40B4-BE49-F238E27FC236}">
                  <a16:creationId xmlns:a16="http://schemas.microsoft.com/office/drawing/2014/main" id="{687A2DF7-4E82-2E4B-88F7-9EE05C50B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9" y="800"/>
              <a:ext cx="1" cy="542"/>
            </a:xfrm>
            <a:prstGeom prst="line">
              <a:avLst/>
            </a:prstGeom>
            <a:noFill/>
            <a:ln w="23813">
              <a:solidFill>
                <a:srgbClr val="0094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03" name="Line 86">
              <a:extLst>
                <a:ext uri="{FF2B5EF4-FFF2-40B4-BE49-F238E27FC236}">
                  <a16:creationId xmlns:a16="http://schemas.microsoft.com/office/drawing/2014/main" id="{3D9E9DE1-2598-8449-B6FF-938F2871E2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5" y="800"/>
              <a:ext cx="1" cy="542"/>
            </a:xfrm>
            <a:prstGeom prst="line">
              <a:avLst/>
            </a:prstGeom>
            <a:noFill/>
            <a:ln w="23813">
              <a:solidFill>
                <a:srgbClr val="0193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04" name="Line 87">
              <a:extLst>
                <a:ext uri="{FF2B5EF4-FFF2-40B4-BE49-F238E27FC236}">
                  <a16:creationId xmlns:a16="http://schemas.microsoft.com/office/drawing/2014/main" id="{362CE2CC-CFD0-F644-971D-B4F19B9FC9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1" y="800"/>
              <a:ext cx="1" cy="542"/>
            </a:xfrm>
            <a:prstGeom prst="line">
              <a:avLst/>
            </a:prstGeom>
            <a:noFill/>
            <a:ln w="23813">
              <a:solidFill>
                <a:srgbClr val="0193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05" name="Line 88">
              <a:extLst>
                <a:ext uri="{FF2B5EF4-FFF2-40B4-BE49-F238E27FC236}">
                  <a16:creationId xmlns:a16="http://schemas.microsoft.com/office/drawing/2014/main" id="{F094A4E6-CE45-6C40-85AF-FA5853C53E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6" y="800"/>
              <a:ext cx="1" cy="542"/>
            </a:xfrm>
            <a:prstGeom prst="line">
              <a:avLst/>
            </a:prstGeom>
            <a:noFill/>
            <a:ln w="23813">
              <a:solidFill>
                <a:srgbClr val="01927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06" name="Line 89">
              <a:extLst>
                <a:ext uri="{FF2B5EF4-FFF2-40B4-BE49-F238E27FC236}">
                  <a16:creationId xmlns:a16="http://schemas.microsoft.com/office/drawing/2014/main" id="{759C4117-E5D5-A841-AE1B-AAFBE3091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2" y="800"/>
              <a:ext cx="1" cy="542"/>
            </a:xfrm>
            <a:prstGeom prst="line">
              <a:avLst/>
            </a:prstGeom>
            <a:noFill/>
            <a:ln w="23813">
              <a:solidFill>
                <a:srgbClr val="00927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07" name="Line 90">
              <a:extLst>
                <a:ext uri="{FF2B5EF4-FFF2-40B4-BE49-F238E27FC236}">
                  <a16:creationId xmlns:a16="http://schemas.microsoft.com/office/drawing/2014/main" id="{208F0568-1700-D244-A645-0F3E28C27E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8" y="800"/>
              <a:ext cx="1" cy="542"/>
            </a:xfrm>
            <a:prstGeom prst="line">
              <a:avLst/>
            </a:prstGeom>
            <a:noFill/>
            <a:ln w="23813">
              <a:solidFill>
                <a:srgbClr val="00916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08" name="Line 91">
              <a:extLst>
                <a:ext uri="{FF2B5EF4-FFF2-40B4-BE49-F238E27FC236}">
                  <a16:creationId xmlns:a16="http://schemas.microsoft.com/office/drawing/2014/main" id="{AC4980AE-02D9-1F4E-84CE-3B5795603F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800"/>
              <a:ext cx="1" cy="542"/>
            </a:xfrm>
            <a:prstGeom prst="line">
              <a:avLst/>
            </a:prstGeom>
            <a:noFill/>
            <a:ln w="23813">
              <a:solidFill>
                <a:srgbClr val="01916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09" name="Line 92">
              <a:extLst>
                <a:ext uri="{FF2B5EF4-FFF2-40B4-BE49-F238E27FC236}">
                  <a16:creationId xmlns:a16="http://schemas.microsoft.com/office/drawing/2014/main" id="{AFB88390-AB46-934D-97FB-63DE31F09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0" y="800"/>
              <a:ext cx="0" cy="542"/>
            </a:xfrm>
            <a:prstGeom prst="line">
              <a:avLst/>
            </a:prstGeom>
            <a:noFill/>
            <a:ln w="23813">
              <a:solidFill>
                <a:srgbClr val="01916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10" name="Line 93">
              <a:extLst>
                <a:ext uri="{FF2B5EF4-FFF2-40B4-BE49-F238E27FC236}">
                  <a16:creationId xmlns:a16="http://schemas.microsoft.com/office/drawing/2014/main" id="{C4CDAD10-5EED-C744-BB72-F2528FE25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3" y="800"/>
              <a:ext cx="0" cy="539"/>
            </a:xfrm>
            <a:prstGeom prst="line">
              <a:avLst/>
            </a:prstGeom>
            <a:noFill/>
            <a:ln w="23813">
              <a:solidFill>
                <a:srgbClr val="01906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11" name="Line 94">
              <a:extLst>
                <a:ext uri="{FF2B5EF4-FFF2-40B4-BE49-F238E27FC236}">
                  <a16:creationId xmlns:a16="http://schemas.microsoft.com/office/drawing/2014/main" id="{0CE9E97B-8AAF-B846-91B1-6D49C9AC2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7" y="800"/>
              <a:ext cx="1" cy="539"/>
            </a:xfrm>
            <a:prstGeom prst="line">
              <a:avLst/>
            </a:prstGeom>
            <a:noFill/>
            <a:ln w="23813">
              <a:solidFill>
                <a:srgbClr val="0190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12" name="Line 95">
              <a:extLst>
                <a:ext uri="{FF2B5EF4-FFF2-40B4-BE49-F238E27FC236}">
                  <a16:creationId xmlns:a16="http://schemas.microsoft.com/office/drawing/2014/main" id="{DEF712CE-37BD-FF40-870A-C5C15C1A65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3" y="800"/>
              <a:ext cx="1" cy="539"/>
            </a:xfrm>
            <a:prstGeom prst="line">
              <a:avLst/>
            </a:prstGeom>
            <a:noFill/>
            <a:ln w="23813">
              <a:solidFill>
                <a:srgbClr val="008F6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13" name="Line 96">
              <a:extLst>
                <a:ext uri="{FF2B5EF4-FFF2-40B4-BE49-F238E27FC236}">
                  <a16:creationId xmlns:a16="http://schemas.microsoft.com/office/drawing/2014/main" id="{22793662-1731-5243-919A-06025FA4E3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9" y="800"/>
              <a:ext cx="1" cy="539"/>
            </a:xfrm>
            <a:prstGeom prst="line">
              <a:avLst/>
            </a:prstGeom>
            <a:noFill/>
            <a:ln w="23813">
              <a:solidFill>
                <a:srgbClr val="018F5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14" name="Line 97">
              <a:extLst>
                <a:ext uri="{FF2B5EF4-FFF2-40B4-BE49-F238E27FC236}">
                  <a16:creationId xmlns:a16="http://schemas.microsoft.com/office/drawing/2014/main" id="{3984862F-8A0B-E644-9CA0-C2393C3FC3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5" y="800"/>
              <a:ext cx="0" cy="539"/>
            </a:xfrm>
            <a:prstGeom prst="line">
              <a:avLst/>
            </a:prstGeom>
            <a:noFill/>
            <a:ln w="23813">
              <a:solidFill>
                <a:srgbClr val="018E5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15" name="Line 98">
              <a:extLst>
                <a:ext uri="{FF2B5EF4-FFF2-40B4-BE49-F238E27FC236}">
                  <a16:creationId xmlns:a16="http://schemas.microsoft.com/office/drawing/2014/main" id="{6224143A-AD5D-3940-A8D3-21142AA85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1" y="800"/>
              <a:ext cx="1" cy="539"/>
            </a:xfrm>
            <a:prstGeom prst="line">
              <a:avLst/>
            </a:prstGeom>
            <a:noFill/>
            <a:ln w="23813">
              <a:solidFill>
                <a:srgbClr val="018E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16" name="Line 99">
              <a:extLst>
                <a:ext uri="{FF2B5EF4-FFF2-40B4-BE49-F238E27FC236}">
                  <a16:creationId xmlns:a16="http://schemas.microsoft.com/office/drawing/2014/main" id="{08396FCA-31ED-1D45-88DD-D841A3F842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6" y="800"/>
              <a:ext cx="1" cy="539"/>
            </a:xfrm>
            <a:prstGeom prst="line">
              <a:avLst/>
            </a:prstGeom>
            <a:noFill/>
            <a:ln w="23813">
              <a:solidFill>
                <a:srgbClr val="018D5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17" name="Line 100">
              <a:extLst>
                <a:ext uri="{FF2B5EF4-FFF2-40B4-BE49-F238E27FC236}">
                  <a16:creationId xmlns:a16="http://schemas.microsoft.com/office/drawing/2014/main" id="{66D50616-D482-A543-B1E8-D025763F91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2" y="800"/>
              <a:ext cx="0" cy="539"/>
            </a:xfrm>
            <a:prstGeom prst="line">
              <a:avLst/>
            </a:prstGeom>
            <a:noFill/>
            <a:ln w="23813">
              <a:solidFill>
                <a:srgbClr val="008D5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18" name="Line 101">
              <a:extLst>
                <a:ext uri="{FF2B5EF4-FFF2-40B4-BE49-F238E27FC236}">
                  <a16:creationId xmlns:a16="http://schemas.microsoft.com/office/drawing/2014/main" id="{9777D0AC-2C4B-0446-AC89-359B07ECA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8" y="800"/>
              <a:ext cx="1" cy="539"/>
            </a:xfrm>
            <a:prstGeom prst="line">
              <a:avLst/>
            </a:prstGeom>
            <a:noFill/>
            <a:ln w="23813">
              <a:solidFill>
                <a:srgbClr val="018C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19" name="Line 102">
              <a:extLst>
                <a:ext uri="{FF2B5EF4-FFF2-40B4-BE49-F238E27FC236}">
                  <a16:creationId xmlns:a16="http://schemas.microsoft.com/office/drawing/2014/main" id="{127C2986-ACA4-6140-8B5B-BAB87E5678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3" y="800"/>
              <a:ext cx="1" cy="539"/>
            </a:xfrm>
            <a:prstGeom prst="line">
              <a:avLst/>
            </a:prstGeom>
            <a:noFill/>
            <a:ln w="23813">
              <a:solidFill>
                <a:srgbClr val="018C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20" name="Line 103">
              <a:extLst>
                <a:ext uri="{FF2B5EF4-FFF2-40B4-BE49-F238E27FC236}">
                  <a16:creationId xmlns:a16="http://schemas.microsoft.com/office/drawing/2014/main" id="{B764658D-F4A0-DB43-B0E1-541C95E965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0" y="800"/>
              <a:ext cx="0" cy="539"/>
            </a:xfrm>
            <a:prstGeom prst="line">
              <a:avLst/>
            </a:prstGeom>
            <a:noFill/>
            <a:ln w="23813">
              <a:solidFill>
                <a:srgbClr val="018B4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21" name="Line 104">
              <a:extLst>
                <a:ext uri="{FF2B5EF4-FFF2-40B4-BE49-F238E27FC236}">
                  <a16:creationId xmlns:a16="http://schemas.microsoft.com/office/drawing/2014/main" id="{C5613652-FF6F-9B47-BBD3-FFCDAE32C9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" y="800"/>
              <a:ext cx="1" cy="539"/>
            </a:xfrm>
            <a:prstGeom prst="line">
              <a:avLst/>
            </a:prstGeom>
            <a:noFill/>
            <a:ln w="23813">
              <a:solidFill>
                <a:srgbClr val="018B4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22" name="Line 105">
              <a:extLst>
                <a:ext uri="{FF2B5EF4-FFF2-40B4-BE49-F238E27FC236}">
                  <a16:creationId xmlns:a16="http://schemas.microsoft.com/office/drawing/2014/main" id="{96202AE7-1419-DA4D-9212-2ACD19F19E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0" y="800"/>
              <a:ext cx="1" cy="539"/>
            </a:xfrm>
            <a:prstGeom prst="line">
              <a:avLst/>
            </a:prstGeom>
            <a:noFill/>
            <a:ln w="23813">
              <a:solidFill>
                <a:srgbClr val="008A4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23" name="Line 106">
              <a:extLst>
                <a:ext uri="{FF2B5EF4-FFF2-40B4-BE49-F238E27FC236}">
                  <a16:creationId xmlns:a16="http://schemas.microsoft.com/office/drawing/2014/main" id="{A2E65B22-6913-C641-BB62-AF2861CE9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6" y="800"/>
              <a:ext cx="1" cy="539"/>
            </a:xfrm>
            <a:prstGeom prst="line">
              <a:avLst/>
            </a:prstGeom>
            <a:noFill/>
            <a:ln w="23813">
              <a:solidFill>
                <a:srgbClr val="018A4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24" name="Line 107">
              <a:extLst>
                <a:ext uri="{FF2B5EF4-FFF2-40B4-BE49-F238E27FC236}">
                  <a16:creationId xmlns:a16="http://schemas.microsoft.com/office/drawing/2014/main" id="{7CD81175-3231-DD4B-BCD5-3C03B438A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1" y="800"/>
              <a:ext cx="1" cy="539"/>
            </a:xfrm>
            <a:prstGeom prst="line">
              <a:avLst/>
            </a:prstGeom>
            <a:noFill/>
            <a:ln w="23813">
              <a:solidFill>
                <a:srgbClr val="01893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25" name="Line 108">
              <a:extLst>
                <a:ext uri="{FF2B5EF4-FFF2-40B4-BE49-F238E27FC236}">
                  <a16:creationId xmlns:a16="http://schemas.microsoft.com/office/drawing/2014/main" id="{F9490F1D-0745-E546-B29D-604012D190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8" y="800"/>
              <a:ext cx="0" cy="539"/>
            </a:xfrm>
            <a:prstGeom prst="line">
              <a:avLst/>
            </a:prstGeom>
            <a:noFill/>
            <a:ln w="23813">
              <a:solidFill>
                <a:srgbClr val="01893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26" name="Line 109">
              <a:extLst>
                <a:ext uri="{FF2B5EF4-FFF2-40B4-BE49-F238E27FC236}">
                  <a16:creationId xmlns:a16="http://schemas.microsoft.com/office/drawing/2014/main" id="{AB4D6A5C-04BF-9F4B-9C76-909FEE9D6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3" y="800"/>
              <a:ext cx="1" cy="539"/>
            </a:xfrm>
            <a:prstGeom prst="line">
              <a:avLst/>
            </a:prstGeom>
            <a:noFill/>
            <a:ln w="23813">
              <a:solidFill>
                <a:srgbClr val="0189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27" name="Line 110">
              <a:extLst>
                <a:ext uri="{FF2B5EF4-FFF2-40B4-BE49-F238E27FC236}">
                  <a16:creationId xmlns:a16="http://schemas.microsoft.com/office/drawing/2014/main" id="{DCD2278E-F6B9-4949-91A6-8610DD2905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9" y="800"/>
              <a:ext cx="0" cy="539"/>
            </a:xfrm>
            <a:prstGeom prst="line">
              <a:avLst/>
            </a:prstGeom>
            <a:noFill/>
            <a:ln w="23813">
              <a:solidFill>
                <a:srgbClr val="0088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28" name="Line 111">
              <a:extLst>
                <a:ext uri="{FF2B5EF4-FFF2-40B4-BE49-F238E27FC236}">
                  <a16:creationId xmlns:a16="http://schemas.microsoft.com/office/drawing/2014/main" id="{A553BB16-7FBD-B348-AD1A-9851303BF9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" y="800"/>
              <a:ext cx="1" cy="539"/>
            </a:xfrm>
            <a:prstGeom prst="line">
              <a:avLst/>
            </a:prstGeom>
            <a:noFill/>
            <a:ln w="23813">
              <a:solidFill>
                <a:srgbClr val="0A8A3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29" name="Line 112">
              <a:extLst>
                <a:ext uri="{FF2B5EF4-FFF2-40B4-BE49-F238E27FC236}">
                  <a16:creationId xmlns:a16="http://schemas.microsoft.com/office/drawing/2014/main" id="{8F398577-291D-5842-9C1A-AD1A28211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0" y="800"/>
              <a:ext cx="1" cy="539"/>
            </a:xfrm>
            <a:prstGeom prst="line">
              <a:avLst/>
            </a:prstGeom>
            <a:noFill/>
            <a:ln w="23813">
              <a:solidFill>
                <a:srgbClr val="0F8D3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30" name="Line 113">
              <a:extLst>
                <a:ext uri="{FF2B5EF4-FFF2-40B4-BE49-F238E27FC236}">
                  <a16:creationId xmlns:a16="http://schemas.microsoft.com/office/drawing/2014/main" id="{9734ECBF-3A10-4D45-B08E-6576DD2F8D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6" y="800"/>
              <a:ext cx="1" cy="539"/>
            </a:xfrm>
            <a:prstGeom prst="line">
              <a:avLst/>
            </a:prstGeom>
            <a:noFill/>
            <a:ln w="23813">
              <a:solidFill>
                <a:srgbClr val="138F3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31" name="Line 114">
              <a:extLst>
                <a:ext uri="{FF2B5EF4-FFF2-40B4-BE49-F238E27FC236}">
                  <a16:creationId xmlns:a16="http://schemas.microsoft.com/office/drawing/2014/main" id="{9C23CD4A-06AD-4E44-A2DA-E176670B26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5" y="800"/>
              <a:ext cx="1" cy="539"/>
            </a:xfrm>
            <a:prstGeom prst="line">
              <a:avLst/>
            </a:prstGeom>
            <a:noFill/>
            <a:ln w="23813">
              <a:solidFill>
                <a:srgbClr val="1691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32" name="Line 115">
              <a:extLst>
                <a:ext uri="{FF2B5EF4-FFF2-40B4-BE49-F238E27FC236}">
                  <a16:creationId xmlns:a16="http://schemas.microsoft.com/office/drawing/2014/main" id="{F9C35145-8FC6-7440-9A51-A0808D2BB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0" y="800"/>
              <a:ext cx="1" cy="539"/>
            </a:xfrm>
            <a:prstGeom prst="line">
              <a:avLst/>
            </a:prstGeom>
            <a:noFill/>
            <a:ln w="23813">
              <a:solidFill>
                <a:srgbClr val="19943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33" name="Line 116">
              <a:extLst>
                <a:ext uri="{FF2B5EF4-FFF2-40B4-BE49-F238E27FC236}">
                  <a16:creationId xmlns:a16="http://schemas.microsoft.com/office/drawing/2014/main" id="{3444E0A5-FFCA-664F-93DF-15AE09E28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7" y="800"/>
              <a:ext cx="0" cy="539"/>
            </a:xfrm>
            <a:prstGeom prst="line">
              <a:avLst/>
            </a:prstGeom>
            <a:noFill/>
            <a:ln w="23813">
              <a:solidFill>
                <a:srgbClr val="1F963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34" name="Line 117">
              <a:extLst>
                <a:ext uri="{FF2B5EF4-FFF2-40B4-BE49-F238E27FC236}">
                  <a16:creationId xmlns:a16="http://schemas.microsoft.com/office/drawing/2014/main" id="{1B3B8F31-7E54-8F43-B193-EBA01D8D88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32" y="800"/>
              <a:ext cx="0" cy="539"/>
            </a:xfrm>
            <a:prstGeom prst="line">
              <a:avLst/>
            </a:prstGeom>
            <a:noFill/>
            <a:ln w="23813">
              <a:solidFill>
                <a:srgbClr val="24983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35" name="Line 118">
              <a:extLst>
                <a:ext uri="{FF2B5EF4-FFF2-40B4-BE49-F238E27FC236}">
                  <a16:creationId xmlns:a16="http://schemas.microsoft.com/office/drawing/2014/main" id="{0DFEE690-2BFA-B847-85B8-E1CA3F4CC5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37" y="800"/>
              <a:ext cx="1" cy="539"/>
            </a:xfrm>
            <a:prstGeom prst="line">
              <a:avLst/>
            </a:prstGeom>
            <a:noFill/>
            <a:ln w="23813">
              <a:solidFill>
                <a:srgbClr val="299B2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36" name="Line 119">
              <a:extLst>
                <a:ext uri="{FF2B5EF4-FFF2-40B4-BE49-F238E27FC236}">
                  <a16:creationId xmlns:a16="http://schemas.microsoft.com/office/drawing/2014/main" id="{D593B216-B125-9E40-B431-1E6A62F3F2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3" y="800"/>
              <a:ext cx="1" cy="539"/>
            </a:xfrm>
            <a:prstGeom prst="line">
              <a:avLst/>
            </a:prstGeom>
            <a:noFill/>
            <a:ln w="23813">
              <a:solidFill>
                <a:srgbClr val="2E9D2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37" name="Line 120">
              <a:extLst>
                <a:ext uri="{FF2B5EF4-FFF2-40B4-BE49-F238E27FC236}">
                  <a16:creationId xmlns:a16="http://schemas.microsoft.com/office/drawing/2014/main" id="{66DCCA10-DC9D-E64E-9452-FC8E938DE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" y="800"/>
              <a:ext cx="0" cy="539"/>
            </a:xfrm>
            <a:prstGeom prst="line">
              <a:avLst/>
            </a:prstGeom>
            <a:noFill/>
            <a:ln w="23813">
              <a:solidFill>
                <a:srgbClr val="329F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38" name="Line 121">
              <a:extLst>
                <a:ext uri="{FF2B5EF4-FFF2-40B4-BE49-F238E27FC236}">
                  <a16:creationId xmlns:a16="http://schemas.microsoft.com/office/drawing/2014/main" id="{C243D0A8-E12E-C04E-830C-56209AF5CB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5" y="800"/>
              <a:ext cx="1" cy="539"/>
            </a:xfrm>
            <a:prstGeom prst="line">
              <a:avLst/>
            </a:prstGeom>
            <a:noFill/>
            <a:ln w="23813">
              <a:solidFill>
                <a:srgbClr val="37A2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39" name="Line 122">
              <a:extLst>
                <a:ext uri="{FF2B5EF4-FFF2-40B4-BE49-F238E27FC236}">
                  <a16:creationId xmlns:a16="http://schemas.microsoft.com/office/drawing/2014/main" id="{9BF3CD77-BAF1-2E40-A018-096CC0279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800"/>
              <a:ext cx="1" cy="539"/>
            </a:xfrm>
            <a:prstGeom prst="line">
              <a:avLst/>
            </a:prstGeom>
            <a:noFill/>
            <a:ln w="23813">
              <a:solidFill>
                <a:srgbClr val="3CA4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40" name="Line 123">
              <a:extLst>
                <a:ext uri="{FF2B5EF4-FFF2-40B4-BE49-F238E27FC236}">
                  <a16:creationId xmlns:a16="http://schemas.microsoft.com/office/drawing/2014/main" id="{CBA300C5-E450-6B47-BF60-6B0DF44A2C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6" y="800"/>
              <a:ext cx="0" cy="539"/>
            </a:xfrm>
            <a:prstGeom prst="line">
              <a:avLst/>
            </a:prstGeom>
            <a:noFill/>
            <a:ln w="23813">
              <a:solidFill>
                <a:srgbClr val="41A6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41" name="Line 124">
              <a:extLst>
                <a:ext uri="{FF2B5EF4-FFF2-40B4-BE49-F238E27FC236}">
                  <a16:creationId xmlns:a16="http://schemas.microsoft.com/office/drawing/2014/main" id="{BC99D4E0-8B7F-9942-98E9-AD24777AF5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" y="800"/>
              <a:ext cx="1" cy="539"/>
            </a:xfrm>
            <a:prstGeom prst="line">
              <a:avLst/>
            </a:prstGeom>
            <a:noFill/>
            <a:ln w="23813">
              <a:solidFill>
                <a:srgbClr val="46A9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42" name="Line 125">
              <a:extLst>
                <a:ext uri="{FF2B5EF4-FFF2-40B4-BE49-F238E27FC236}">
                  <a16:creationId xmlns:a16="http://schemas.microsoft.com/office/drawing/2014/main" id="{48B1F031-BBA2-2A4F-8884-E58ABD2BDD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7" y="800"/>
              <a:ext cx="1" cy="539"/>
            </a:xfrm>
            <a:prstGeom prst="line">
              <a:avLst/>
            </a:prstGeom>
            <a:noFill/>
            <a:ln w="23813">
              <a:solidFill>
                <a:srgbClr val="4BAB2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43" name="Line 126">
              <a:extLst>
                <a:ext uri="{FF2B5EF4-FFF2-40B4-BE49-F238E27FC236}">
                  <a16:creationId xmlns:a16="http://schemas.microsoft.com/office/drawing/2014/main" id="{BB4C4F3A-ABDC-8E45-A281-4E7F1793EA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6" y="800"/>
              <a:ext cx="1" cy="539"/>
            </a:xfrm>
            <a:prstGeom prst="line">
              <a:avLst/>
            </a:prstGeom>
            <a:noFill/>
            <a:ln w="23813">
              <a:solidFill>
                <a:srgbClr val="50AD2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44" name="Line 127">
              <a:extLst>
                <a:ext uri="{FF2B5EF4-FFF2-40B4-BE49-F238E27FC236}">
                  <a16:creationId xmlns:a16="http://schemas.microsoft.com/office/drawing/2014/main" id="{064EC36D-73DD-2845-B962-77887F6C1E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2" y="800"/>
              <a:ext cx="1" cy="539"/>
            </a:xfrm>
            <a:prstGeom prst="line">
              <a:avLst/>
            </a:prstGeom>
            <a:noFill/>
            <a:ln w="23813">
              <a:solidFill>
                <a:srgbClr val="55B0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45" name="Line 128">
              <a:extLst>
                <a:ext uri="{FF2B5EF4-FFF2-40B4-BE49-F238E27FC236}">
                  <a16:creationId xmlns:a16="http://schemas.microsoft.com/office/drawing/2014/main" id="{233F1E59-1A77-3243-9DCD-6CFA5B1A5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8" y="800"/>
              <a:ext cx="0" cy="539"/>
            </a:xfrm>
            <a:prstGeom prst="line">
              <a:avLst/>
            </a:prstGeom>
            <a:noFill/>
            <a:ln w="23813">
              <a:solidFill>
                <a:srgbClr val="5AB22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46" name="Line 129">
              <a:extLst>
                <a:ext uri="{FF2B5EF4-FFF2-40B4-BE49-F238E27FC236}">
                  <a16:creationId xmlns:a16="http://schemas.microsoft.com/office/drawing/2014/main" id="{25F5CB3D-D116-D948-9255-8C0C587061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2" y="800"/>
              <a:ext cx="1" cy="539"/>
            </a:xfrm>
            <a:prstGeom prst="line">
              <a:avLst/>
            </a:prstGeom>
            <a:noFill/>
            <a:ln w="23813">
              <a:solidFill>
                <a:srgbClr val="5FB42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47" name="Line 130">
              <a:extLst>
                <a:ext uri="{FF2B5EF4-FFF2-40B4-BE49-F238E27FC236}">
                  <a16:creationId xmlns:a16="http://schemas.microsoft.com/office/drawing/2014/main" id="{CA4F0239-6CF5-AE43-BF61-4F9D0A7304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9" y="800"/>
              <a:ext cx="0" cy="539"/>
            </a:xfrm>
            <a:prstGeom prst="line">
              <a:avLst/>
            </a:prstGeom>
            <a:noFill/>
            <a:ln w="23813">
              <a:solidFill>
                <a:srgbClr val="64B7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48" name="Line 131">
              <a:extLst>
                <a:ext uri="{FF2B5EF4-FFF2-40B4-BE49-F238E27FC236}">
                  <a16:creationId xmlns:a16="http://schemas.microsoft.com/office/drawing/2014/main" id="{22C64CE1-8669-9E41-AE5D-E14F406FE1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4" y="800"/>
              <a:ext cx="1" cy="539"/>
            </a:xfrm>
            <a:prstGeom prst="line">
              <a:avLst/>
            </a:prstGeom>
            <a:noFill/>
            <a:ln w="23813">
              <a:solidFill>
                <a:srgbClr val="69B9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49" name="Line 132">
              <a:extLst>
                <a:ext uri="{FF2B5EF4-FFF2-40B4-BE49-F238E27FC236}">
                  <a16:creationId xmlns:a16="http://schemas.microsoft.com/office/drawing/2014/main" id="{855BB162-2B6D-9B42-A3CA-EB0390084A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0" y="800"/>
              <a:ext cx="1" cy="539"/>
            </a:xfrm>
            <a:prstGeom prst="line">
              <a:avLst/>
            </a:prstGeom>
            <a:noFill/>
            <a:ln w="23813">
              <a:solidFill>
                <a:srgbClr val="6EBB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50" name="Line 133">
              <a:extLst>
                <a:ext uri="{FF2B5EF4-FFF2-40B4-BE49-F238E27FC236}">
                  <a16:creationId xmlns:a16="http://schemas.microsoft.com/office/drawing/2014/main" id="{8681F2C4-7CEE-2B4C-A25A-FFDC99695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6" y="800"/>
              <a:ext cx="0" cy="539"/>
            </a:xfrm>
            <a:prstGeom prst="line">
              <a:avLst/>
            </a:prstGeom>
            <a:noFill/>
            <a:ln w="23813">
              <a:solidFill>
                <a:srgbClr val="73BE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51" name="Line 134">
              <a:extLst>
                <a:ext uri="{FF2B5EF4-FFF2-40B4-BE49-F238E27FC236}">
                  <a16:creationId xmlns:a16="http://schemas.microsoft.com/office/drawing/2014/main" id="{82536654-B200-BF49-AF4F-473F946907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1" y="800"/>
              <a:ext cx="1" cy="539"/>
            </a:xfrm>
            <a:prstGeom prst="line">
              <a:avLst/>
            </a:prstGeom>
            <a:noFill/>
            <a:ln w="23813">
              <a:solidFill>
                <a:srgbClr val="78C0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52" name="Line 135">
              <a:extLst>
                <a:ext uri="{FF2B5EF4-FFF2-40B4-BE49-F238E27FC236}">
                  <a16:creationId xmlns:a16="http://schemas.microsoft.com/office/drawing/2014/main" id="{0E3CF75D-B000-6D4A-88F8-588B8CAC97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7" y="800"/>
              <a:ext cx="1" cy="539"/>
            </a:xfrm>
            <a:prstGeom prst="line">
              <a:avLst/>
            </a:prstGeom>
            <a:noFill/>
            <a:ln w="23813">
              <a:solidFill>
                <a:srgbClr val="7DC21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53" name="Line 136">
              <a:extLst>
                <a:ext uri="{FF2B5EF4-FFF2-40B4-BE49-F238E27FC236}">
                  <a16:creationId xmlns:a16="http://schemas.microsoft.com/office/drawing/2014/main" id="{75A4C4CB-DD13-CA4B-B9F7-4CF48AF8F0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3" y="800"/>
              <a:ext cx="1" cy="539"/>
            </a:xfrm>
            <a:prstGeom prst="line">
              <a:avLst/>
            </a:prstGeom>
            <a:noFill/>
            <a:ln w="23813">
              <a:solidFill>
                <a:srgbClr val="82C5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54" name="Line 137">
              <a:extLst>
                <a:ext uri="{FF2B5EF4-FFF2-40B4-BE49-F238E27FC236}">
                  <a16:creationId xmlns:a16="http://schemas.microsoft.com/office/drawing/2014/main" id="{2916E8E6-48A2-1E45-801E-CBDD734295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800"/>
              <a:ext cx="1" cy="539"/>
            </a:xfrm>
            <a:prstGeom prst="line">
              <a:avLst/>
            </a:prstGeom>
            <a:noFill/>
            <a:ln w="23813">
              <a:solidFill>
                <a:srgbClr val="87C71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55" name="Line 138">
              <a:extLst>
                <a:ext uri="{FF2B5EF4-FFF2-40B4-BE49-F238E27FC236}">
                  <a16:creationId xmlns:a16="http://schemas.microsoft.com/office/drawing/2014/main" id="{EC836BAA-4DEB-D74A-B246-153460F8CB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8" y="800"/>
              <a:ext cx="0" cy="539"/>
            </a:xfrm>
            <a:prstGeom prst="line">
              <a:avLst/>
            </a:prstGeom>
            <a:noFill/>
            <a:ln w="23813">
              <a:solidFill>
                <a:srgbClr val="8CC91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56" name="Line 139">
              <a:extLst>
                <a:ext uri="{FF2B5EF4-FFF2-40B4-BE49-F238E27FC236}">
                  <a16:creationId xmlns:a16="http://schemas.microsoft.com/office/drawing/2014/main" id="{E98065DF-95AD-F443-9F9C-64A6432A5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3" y="800"/>
              <a:ext cx="1" cy="539"/>
            </a:xfrm>
            <a:prstGeom prst="line">
              <a:avLst/>
            </a:prstGeom>
            <a:noFill/>
            <a:ln w="23813">
              <a:solidFill>
                <a:srgbClr val="91CC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57" name="Line 140">
              <a:extLst>
                <a:ext uri="{FF2B5EF4-FFF2-40B4-BE49-F238E27FC236}">
                  <a16:creationId xmlns:a16="http://schemas.microsoft.com/office/drawing/2014/main" id="{68E796DD-79C3-614C-9A9E-2B15EDCA9E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9" y="800"/>
              <a:ext cx="0" cy="539"/>
            </a:xfrm>
            <a:prstGeom prst="line">
              <a:avLst/>
            </a:prstGeom>
            <a:noFill/>
            <a:ln w="23813">
              <a:solidFill>
                <a:srgbClr val="96CE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58" name="Line 141">
              <a:extLst>
                <a:ext uri="{FF2B5EF4-FFF2-40B4-BE49-F238E27FC236}">
                  <a16:creationId xmlns:a16="http://schemas.microsoft.com/office/drawing/2014/main" id="{5E8ACEEB-8ED6-944C-A1F9-7EA55153C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4" y="800"/>
              <a:ext cx="1" cy="539"/>
            </a:xfrm>
            <a:prstGeom prst="line">
              <a:avLst/>
            </a:prstGeom>
            <a:noFill/>
            <a:ln w="23813">
              <a:solidFill>
                <a:srgbClr val="9BD0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59" name="Line 142">
              <a:extLst>
                <a:ext uri="{FF2B5EF4-FFF2-40B4-BE49-F238E27FC236}">
                  <a16:creationId xmlns:a16="http://schemas.microsoft.com/office/drawing/2014/main" id="{477A42CE-582D-DC48-A63C-2CE4F12499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9" y="800"/>
              <a:ext cx="1" cy="539"/>
            </a:xfrm>
            <a:prstGeom prst="line">
              <a:avLst/>
            </a:prstGeom>
            <a:noFill/>
            <a:ln w="23813">
              <a:solidFill>
                <a:srgbClr val="A0D3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60" name="Line 143">
              <a:extLst>
                <a:ext uri="{FF2B5EF4-FFF2-40B4-BE49-F238E27FC236}">
                  <a16:creationId xmlns:a16="http://schemas.microsoft.com/office/drawing/2014/main" id="{53F2ED84-E90D-D84C-8F03-8F6CD3C489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6" y="800"/>
              <a:ext cx="0" cy="539"/>
            </a:xfrm>
            <a:prstGeom prst="line">
              <a:avLst/>
            </a:prstGeom>
            <a:noFill/>
            <a:ln w="23813">
              <a:solidFill>
                <a:srgbClr val="A5D5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61" name="Line 144">
              <a:extLst>
                <a:ext uri="{FF2B5EF4-FFF2-40B4-BE49-F238E27FC236}">
                  <a16:creationId xmlns:a16="http://schemas.microsoft.com/office/drawing/2014/main" id="{FCA8852A-BE19-E94E-8DB6-7FFD0FA1D7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1" y="800"/>
              <a:ext cx="1" cy="539"/>
            </a:xfrm>
            <a:prstGeom prst="line">
              <a:avLst/>
            </a:prstGeom>
            <a:noFill/>
            <a:ln w="23813">
              <a:solidFill>
                <a:srgbClr val="AAD71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62" name="Line 145">
              <a:extLst>
                <a:ext uri="{FF2B5EF4-FFF2-40B4-BE49-F238E27FC236}">
                  <a16:creationId xmlns:a16="http://schemas.microsoft.com/office/drawing/2014/main" id="{F4ADE72D-4108-0649-B171-76A7535E8A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7" y="800"/>
              <a:ext cx="0" cy="539"/>
            </a:xfrm>
            <a:prstGeom prst="line">
              <a:avLst/>
            </a:prstGeom>
            <a:noFill/>
            <a:ln w="23813">
              <a:solidFill>
                <a:srgbClr val="AFDA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63" name="Line 146">
              <a:extLst>
                <a:ext uri="{FF2B5EF4-FFF2-40B4-BE49-F238E27FC236}">
                  <a16:creationId xmlns:a16="http://schemas.microsoft.com/office/drawing/2014/main" id="{AA28296E-2134-BB40-8581-49BC14244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" y="800"/>
              <a:ext cx="1" cy="539"/>
            </a:xfrm>
            <a:prstGeom prst="line">
              <a:avLst/>
            </a:prstGeom>
            <a:noFill/>
            <a:ln w="23813">
              <a:solidFill>
                <a:srgbClr val="B4DC1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64" name="Line 147">
              <a:extLst>
                <a:ext uri="{FF2B5EF4-FFF2-40B4-BE49-F238E27FC236}">
                  <a16:creationId xmlns:a16="http://schemas.microsoft.com/office/drawing/2014/main" id="{62E6BDC2-88ED-D147-88FA-9BE633759F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8" y="800"/>
              <a:ext cx="1" cy="539"/>
            </a:xfrm>
            <a:prstGeom prst="line">
              <a:avLst/>
            </a:prstGeom>
            <a:noFill/>
            <a:ln w="23813">
              <a:solidFill>
                <a:srgbClr val="B9DE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65" name="Line 148">
              <a:extLst>
                <a:ext uri="{FF2B5EF4-FFF2-40B4-BE49-F238E27FC236}">
                  <a16:creationId xmlns:a16="http://schemas.microsoft.com/office/drawing/2014/main" id="{0E95018F-167B-5F4C-BFB8-B18CD7901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5" y="800"/>
              <a:ext cx="0" cy="539"/>
            </a:xfrm>
            <a:prstGeom prst="line">
              <a:avLst/>
            </a:prstGeom>
            <a:noFill/>
            <a:ln w="23813">
              <a:solidFill>
                <a:srgbClr val="BEE10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66" name="Line 149">
              <a:extLst>
                <a:ext uri="{FF2B5EF4-FFF2-40B4-BE49-F238E27FC236}">
                  <a16:creationId xmlns:a16="http://schemas.microsoft.com/office/drawing/2014/main" id="{B89EF9F4-E985-6245-AE65-3B3B3E020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800"/>
              <a:ext cx="1" cy="539"/>
            </a:xfrm>
            <a:prstGeom prst="line">
              <a:avLst/>
            </a:prstGeom>
            <a:noFill/>
            <a:ln w="23813">
              <a:solidFill>
                <a:srgbClr val="C3E30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67" name="Line 150">
              <a:extLst>
                <a:ext uri="{FF2B5EF4-FFF2-40B4-BE49-F238E27FC236}">
                  <a16:creationId xmlns:a16="http://schemas.microsoft.com/office/drawing/2014/main" id="{75548A21-1EA4-2447-88BA-9401721FB6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9" y="800"/>
              <a:ext cx="0" cy="539"/>
            </a:xfrm>
            <a:prstGeom prst="line">
              <a:avLst/>
            </a:prstGeom>
            <a:noFill/>
            <a:ln w="23813">
              <a:solidFill>
                <a:srgbClr val="C8E50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68" name="Line 151">
              <a:extLst>
                <a:ext uri="{FF2B5EF4-FFF2-40B4-BE49-F238E27FC236}">
                  <a16:creationId xmlns:a16="http://schemas.microsoft.com/office/drawing/2014/main" id="{08DA267C-5C2C-2447-A460-91C5F5A65F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5" y="800"/>
              <a:ext cx="1" cy="539"/>
            </a:xfrm>
            <a:prstGeom prst="line">
              <a:avLst/>
            </a:prstGeom>
            <a:noFill/>
            <a:ln w="23813">
              <a:solidFill>
                <a:srgbClr val="CDE8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69" name="Line 152">
              <a:extLst>
                <a:ext uri="{FF2B5EF4-FFF2-40B4-BE49-F238E27FC236}">
                  <a16:creationId xmlns:a16="http://schemas.microsoft.com/office/drawing/2014/main" id="{3CFD4F6A-ECBB-B440-A71A-E8670BAE3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9" y="800"/>
              <a:ext cx="1" cy="539"/>
            </a:xfrm>
            <a:prstGeom prst="line">
              <a:avLst/>
            </a:prstGeom>
            <a:noFill/>
            <a:ln w="23813">
              <a:solidFill>
                <a:srgbClr val="D2EA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70" name="Line 153">
              <a:extLst>
                <a:ext uri="{FF2B5EF4-FFF2-40B4-BE49-F238E27FC236}">
                  <a16:creationId xmlns:a16="http://schemas.microsoft.com/office/drawing/2014/main" id="{5C52FA4E-19C1-8D40-8734-88C13745F8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5" y="800"/>
              <a:ext cx="1" cy="539"/>
            </a:xfrm>
            <a:prstGeom prst="line">
              <a:avLst/>
            </a:prstGeom>
            <a:noFill/>
            <a:ln w="23813">
              <a:solidFill>
                <a:srgbClr val="D7EC0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71" name="Line 154">
              <a:extLst>
                <a:ext uri="{FF2B5EF4-FFF2-40B4-BE49-F238E27FC236}">
                  <a16:creationId xmlns:a16="http://schemas.microsoft.com/office/drawing/2014/main" id="{38F37517-3231-5D4A-BC63-1D1D8A729F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1" y="800"/>
              <a:ext cx="1" cy="539"/>
            </a:xfrm>
            <a:prstGeom prst="line">
              <a:avLst/>
            </a:prstGeom>
            <a:noFill/>
            <a:ln w="23813">
              <a:solidFill>
                <a:srgbClr val="DCEF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72" name="Line 155">
              <a:extLst>
                <a:ext uri="{FF2B5EF4-FFF2-40B4-BE49-F238E27FC236}">
                  <a16:creationId xmlns:a16="http://schemas.microsoft.com/office/drawing/2014/main" id="{CD9D68FD-C417-0444-A03A-36442E7DC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7" y="800"/>
              <a:ext cx="0" cy="539"/>
            </a:xfrm>
            <a:prstGeom prst="line">
              <a:avLst/>
            </a:prstGeom>
            <a:noFill/>
            <a:ln w="23813">
              <a:solidFill>
                <a:srgbClr val="E1F10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73" name="Line 156">
              <a:extLst>
                <a:ext uri="{FF2B5EF4-FFF2-40B4-BE49-F238E27FC236}">
                  <a16:creationId xmlns:a16="http://schemas.microsoft.com/office/drawing/2014/main" id="{04D6AA95-FBBF-6F4F-8D47-A2098F0E1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3" y="800"/>
              <a:ext cx="1" cy="539"/>
            </a:xfrm>
            <a:prstGeom prst="line">
              <a:avLst/>
            </a:prstGeom>
            <a:noFill/>
            <a:ln w="23813">
              <a:solidFill>
                <a:srgbClr val="E6F3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74" name="Line 157">
              <a:extLst>
                <a:ext uri="{FF2B5EF4-FFF2-40B4-BE49-F238E27FC236}">
                  <a16:creationId xmlns:a16="http://schemas.microsoft.com/office/drawing/2014/main" id="{3B4AFC16-5ED9-024C-B32C-6F80BF9D62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8" y="800"/>
              <a:ext cx="1" cy="539"/>
            </a:xfrm>
            <a:prstGeom prst="line">
              <a:avLst/>
            </a:prstGeom>
            <a:noFill/>
            <a:ln w="23813">
              <a:solidFill>
                <a:srgbClr val="EBF60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75" name="Line 158">
              <a:extLst>
                <a:ext uri="{FF2B5EF4-FFF2-40B4-BE49-F238E27FC236}">
                  <a16:creationId xmlns:a16="http://schemas.microsoft.com/office/drawing/2014/main" id="{43B222C8-5A2C-BC4A-912D-4881F265B9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4" y="800"/>
              <a:ext cx="1" cy="539"/>
            </a:xfrm>
            <a:prstGeom prst="line">
              <a:avLst/>
            </a:prstGeom>
            <a:noFill/>
            <a:ln w="23813">
              <a:solidFill>
                <a:srgbClr val="F0F80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76" name="Line 159">
              <a:extLst>
                <a:ext uri="{FF2B5EF4-FFF2-40B4-BE49-F238E27FC236}">
                  <a16:creationId xmlns:a16="http://schemas.microsoft.com/office/drawing/2014/main" id="{3939C123-F5ED-B34D-8067-A5208E2A4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0" y="800"/>
              <a:ext cx="1" cy="539"/>
            </a:xfrm>
            <a:prstGeom prst="line">
              <a:avLst/>
            </a:prstGeom>
            <a:noFill/>
            <a:ln w="23813">
              <a:solidFill>
                <a:srgbClr val="F5FA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77" name="Line 160">
              <a:extLst>
                <a:ext uri="{FF2B5EF4-FFF2-40B4-BE49-F238E27FC236}">
                  <a16:creationId xmlns:a16="http://schemas.microsoft.com/office/drawing/2014/main" id="{4F0AC557-77E2-D94F-A7E7-1271F01FA0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5" y="800"/>
              <a:ext cx="1" cy="539"/>
            </a:xfrm>
            <a:prstGeom prst="line">
              <a:avLst/>
            </a:prstGeom>
            <a:noFill/>
            <a:ln w="23813">
              <a:solidFill>
                <a:srgbClr val="FAFD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78" name="Line 161">
              <a:extLst>
                <a:ext uri="{FF2B5EF4-FFF2-40B4-BE49-F238E27FC236}">
                  <a16:creationId xmlns:a16="http://schemas.microsoft.com/office/drawing/2014/main" id="{4CAD1456-7089-054E-861C-1C8881EACB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2" y="800"/>
              <a:ext cx="0" cy="539"/>
            </a:xfrm>
            <a:prstGeom prst="line">
              <a:avLst/>
            </a:prstGeom>
            <a:noFill/>
            <a:ln w="23813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79" name="Line 162">
              <a:extLst>
                <a:ext uri="{FF2B5EF4-FFF2-40B4-BE49-F238E27FC236}">
                  <a16:creationId xmlns:a16="http://schemas.microsoft.com/office/drawing/2014/main" id="{BF1B21AD-C154-9043-9A32-29C3C94CF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7" y="800"/>
              <a:ext cx="1" cy="539"/>
            </a:xfrm>
            <a:prstGeom prst="line">
              <a:avLst/>
            </a:prstGeom>
            <a:noFill/>
            <a:ln w="23813">
              <a:solidFill>
                <a:srgbClr val="FFF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80" name="Line 163">
              <a:extLst>
                <a:ext uri="{FF2B5EF4-FFF2-40B4-BE49-F238E27FC236}">
                  <a16:creationId xmlns:a16="http://schemas.microsoft.com/office/drawing/2014/main" id="{6AF87F0F-2077-774A-B666-E4AF64751D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3" y="800"/>
              <a:ext cx="0" cy="539"/>
            </a:xfrm>
            <a:prstGeom prst="line">
              <a:avLst/>
            </a:prstGeom>
            <a:noFill/>
            <a:ln w="23813">
              <a:solidFill>
                <a:srgbClr val="FFF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81" name="Line 164">
              <a:extLst>
                <a:ext uri="{FF2B5EF4-FFF2-40B4-BE49-F238E27FC236}">
                  <a16:creationId xmlns:a16="http://schemas.microsoft.com/office/drawing/2014/main" id="{5CADF2B5-CBBB-C44B-A941-105B011D8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8" y="800"/>
              <a:ext cx="1" cy="539"/>
            </a:xfrm>
            <a:prstGeom prst="line">
              <a:avLst/>
            </a:prstGeom>
            <a:noFill/>
            <a:ln w="23813">
              <a:solidFill>
                <a:srgbClr val="FFF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82" name="Line 165">
              <a:extLst>
                <a:ext uri="{FF2B5EF4-FFF2-40B4-BE49-F238E27FC236}">
                  <a16:creationId xmlns:a16="http://schemas.microsoft.com/office/drawing/2014/main" id="{27F79E54-D420-7244-AE28-3454008586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3" y="800"/>
              <a:ext cx="1" cy="539"/>
            </a:xfrm>
            <a:prstGeom prst="line">
              <a:avLst/>
            </a:prstGeom>
            <a:noFill/>
            <a:ln w="23813">
              <a:solidFill>
                <a:srgbClr val="FFEB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83" name="Line 166">
              <a:extLst>
                <a:ext uri="{FF2B5EF4-FFF2-40B4-BE49-F238E27FC236}">
                  <a16:creationId xmlns:a16="http://schemas.microsoft.com/office/drawing/2014/main" id="{6A74674A-22CE-B84A-A476-22AF73E4B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9" y="800"/>
              <a:ext cx="1" cy="539"/>
            </a:xfrm>
            <a:prstGeom prst="line">
              <a:avLst/>
            </a:prstGeom>
            <a:noFill/>
            <a:ln w="23813">
              <a:solidFill>
                <a:srgbClr val="FFE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84" name="Line 167">
              <a:extLst>
                <a:ext uri="{FF2B5EF4-FFF2-40B4-BE49-F238E27FC236}">
                  <a16:creationId xmlns:a16="http://schemas.microsoft.com/office/drawing/2014/main" id="{A40F8D97-83F7-2F4F-9E74-A5F8240125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" y="800"/>
              <a:ext cx="1" cy="539"/>
            </a:xfrm>
            <a:prstGeom prst="line">
              <a:avLst/>
            </a:prstGeom>
            <a:noFill/>
            <a:ln w="23813">
              <a:solidFill>
                <a:srgbClr val="FFE1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85" name="Line 168">
              <a:extLst>
                <a:ext uri="{FF2B5EF4-FFF2-40B4-BE49-F238E27FC236}">
                  <a16:creationId xmlns:a16="http://schemas.microsoft.com/office/drawing/2014/main" id="{C227BD92-B0A2-9541-B0BF-A21EF3682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1" y="800"/>
              <a:ext cx="0" cy="539"/>
            </a:xfrm>
            <a:prstGeom prst="line">
              <a:avLst/>
            </a:prstGeom>
            <a:noFill/>
            <a:ln w="23813">
              <a:solidFill>
                <a:srgbClr val="FFD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86" name="Line 169">
              <a:extLst>
                <a:ext uri="{FF2B5EF4-FFF2-40B4-BE49-F238E27FC236}">
                  <a16:creationId xmlns:a16="http://schemas.microsoft.com/office/drawing/2014/main" id="{D81605AA-D04A-2D49-B3FE-77EF94D3C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7" y="800"/>
              <a:ext cx="1" cy="539"/>
            </a:xfrm>
            <a:prstGeom prst="line">
              <a:avLst/>
            </a:prstGeom>
            <a:noFill/>
            <a:ln w="23813">
              <a:solidFill>
                <a:srgbClr val="FFD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87" name="Line 170">
              <a:extLst>
                <a:ext uri="{FF2B5EF4-FFF2-40B4-BE49-F238E27FC236}">
                  <a16:creationId xmlns:a16="http://schemas.microsoft.com/office/drawing/2014/main" id="{CACB77D4-BF09-7B4A-AC59-C6812DF9D5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2" y="800"/>
              <a:ext cx="1" cy="539"/>
            </a:xfrm>
            <a:prstGeom prst="line">
              <a:avLst/>
            </a:prstGeom>
            <a:noFill/>
            <a:ln w="23813">
              <a:solidFill>
                <a:srgbClr val="FFD2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88" name="Line 171">
              <a:extLst>
                <a:ext uri="{FF2B5EF4-FFF2-40B4-BE49-F238E27FC236}">
                  <a16:creationId xmlns:a16="http://schemas.microsoft.com/office/drawing/2014/main" id="{D9F8C131-A745-6549-A04F-166C016CD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5" y="800"/>
              <a:ext cx="1" cy="539"/>
            </a:xfrm>
            <a:prstGeom prst="line">
              <a:avLst/>
            </a:prstGeom>
            <a:noFill/>
            <a:ln w="23813">
              <a:solidFill>
                <a:srgbClr val="FFC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89" name="Line 172">
              <a:extLst>
                <a:ext uri="{FF2B5EF4-FFF2-40B4-BE49-F238E27FC236}">
                  <a16:creationId xmlns:a16="http://schemas.microsoft.com/office/drawing/2014/main" id="{2BB638E5-7D99-F746-8FA5-5F6380587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1" y="800"/>
              <a:ext cx="1" cy="539"/>
            </a:xfrm>
            <a:prstGeom prst="line">
              <a:avLst/>
            </a:prstGeom>
            <a:noFill/>
            <a:ln w="23813">
              <a:solidFill>
                <a:srgbClr val="FFC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90" name="Line 173">
              <a:extLst>
                <a:ext uri="{FF2B5EF4-FFF2-40B4-BE49-F238E27FC236}">
                  <a16:creationId xmlns:a16="http://schemas.microsoft.com/office/drawing/2014/main" id="{1129AE60-A0F3-9846-A1F2-3DDE35E35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7" y="800"/>
              <a:ext cx="1" cy="539"/>
            </a:xfrm>
            <a:prstGeom prst="line">
              <a:avLst/>
            </a:prstGeom>
            <a:noFill/>
            <a:ln w="23813">
              <a:solidFill>
                <a:srgbClr val="FFC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91" name="Line 174">
              <a:extLst>
                <a:ext uri="{FF2B5EF4-FFF2-40B4-BE49-F238E27FC236}">
                  <a16:creationId xmlns:a16="http://schemas.microsoft.com/office/drawing/2014/main" id="{1CC1DF45-3C21-B644-BB3A-F7E197DCD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3" y="800"/>
              <a:ext cx="0" cy="539"/>
            </a:xfrm>
            <a:prstGeom prst="line">
              <a:avLst/>
            </a:prstGeom>
            <a:noFill/>
            <a:ln w="23813">
              <a:solidFill>
                <a:srgbClr val="FFB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92" name="Line 175">
              <a:extLst>
                <a:ext uri="{FF2B5EF4-FFF2-40B4-BE49-F238E27FC236}">
                  <a16:creationId xmlns:a16="http://schemas.microsoft.com/office/drawing/2014/main" id="{D8D0C519-5794-2B44-B7BD-06B72E4D3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8" y="800"/>
              <a:ext cx="1" cy="539"/>
            </a:xfrm>
            <a:prstGeom prst="line">
              <a:avLst/>
            </a:prstGeom>
            <a:noFill/>
            <a:ln w="23813">
              <a:solidFill>
                <a:srgbClr val="FFB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93" name="Line 176">
              <a:extLst>
                <a:ext uri="{FF2B5EF4-FFF2-40B4-BE49-F238E27FC236}">
                  <a16:creationId xmlns:a16="http://schemas.microsoft.com/office/drawing/2014/main" id="{193A2105-C5E0-774B-AF25-6D11EC2EE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4" y="800"/>
              <a:ext cx="1" cy="539"/>
            </a:xfrm>
            <a:prstGeom prst="line">
              <a:avLst/>
            </a:prstGeom>
            <a:noFill/>
            <a:ln w="23813">
              <a:solidFill>
                <a:srgbClr val="FFB4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94" name="Line 177">
              <a:extLst>
                <a:ext uri="{FF2B5EF4-FFF2-40B4-BE49-F238E27FC236}">
                  <a16:creationId xmlns:a16="http://schemas.microsoft.com/office/drawing/2014/main" id="{D63527DD-3C00-C14F-89DB-25DB6E549F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9" y="800"/>
              <a:ext cx="1" cy="539"/>
            </a:xfrm>
            <a:prstGeom prst="line">
              <a:avLst/>
            </a:prstGeom>
            <a:noFill/>
            <a:ln w="23813">
              <a:solidFill>
                <a:srgbClr val="FFA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95" name="Line 178">
              <a:extLst>
                <a:ext uri="{FF2B5EF4-FFF2-40B4-BE49-F238E27FC236}">
                  <a16:creationId xmlns:a16="http://schemas.microsoft.com/office/drawing/2014/main" id="{E1472653-30BA-824B-B325-6FD1C07D8B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5" y="800"/>
              <a:ext cx="1" cy="539"/>
            </a:xfrm>
            <a:prstGeom prst="line">
              <a:avLst/>
            </a:prstGeom>
            <a:noFill/>
            <a:ln w="23813">
              <a:solidFill>
                <a:srgbClr val="FFA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96" name="Line 179">
              <a:extLst>
                <a:ext uri="{FF2B5EF4-FFF2-40B4-BE49-F238E27FC236}">
                  <a16:creationId xmlns:a16="http://schemas.microsoft.com/office/drawing/2014/main" id="{0F4301AF-EFE3-3444-8E6B-01A10D7AF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1" y="800"/>
              <a:ext cx="0" cy="539"/>
            </a:xfrm>
            <a:prstGeom prst="line">
              <a:avLst/>
            </a:prstGeom>
            <a:noFill/>
            <a:ln w="23813">
              <a:solidFill>
                <a:srgbClr val="FFA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97" name="Line 180">
              <a:extLst>
                <a:ext uri="{FF2B5EF4-FFF2-40B4-BE49-F238E27FC236}">
                  <a16:creationId xmlns:a16="http://schemas.microsoft.com/office/drawing/2014/main" id="{4EC1AECF-4D7F-DE4C-BD39-9B4D58B864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800"/>
              <a:ext cx="1" cy="539"/>
            </a:xfrm>
            <a:prstGeom prst="line">
              <a:avLst/>
            </a:prstGeom>
            <a:noFill/>
            <a:ln w="23813">
              <a:solidFill>
                <a:srgbClr val="FFA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98" name="Line 181">
              <a:extLst>
                <a:ext uri="{FF2B5EF4-FFF2-40B4-BE49-F238E27FC236}">
                  <a16:creationId xmlns:a16="http://schemas.microsoft.com/office/drawing/2014/main" id="{55934D56-5031-0541-874F-0D5C95811C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2" y="800"/>
              <a:ext cx="1" cy="539"/>
            </a:xfrm>
            <a:prstGeom prst="line">
              <a:avLst/>
            </a:prstGeom>
            <a:noFill/>
            <a:ln w="23813">
              <a:solidFill>
                <a:srgbClr val="FF9B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199" name="Line 182">
              <a:extLst>
                <a:ext uri="{FF2B5EF4-FFF2-40B4-BE49-F238E27FC236}">
                  <a16:creationId xmlns:a16="http://schemas.microsoft.com/office/drawing/2014/main" id="{D757C51C-5A31-3E4C-AC74-C7C86729AB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5" y="800"/>
              <a:ext cx="0" cy="539"/>
            </a:xfrm>
            <a:prstGeom prst="line">
              <a:avLst/>
            </a:prstGeom>
            <a:noFill/>
            <a:ln w="23813">
              <a:solidFill>
                <a:srgbClr val="FF9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00" name="Line 183">
              <a:extLst>
                <a:ext uri="{FF2B5EF4-FFF2-40B4-BE49-F238E27FC236}">
                  <a16:creationId xmlns:a16="http://schemas.microsoft.com/office/drawing/2014/main" id="{F2FA3F4E-A676-5844-9831-C7D67A46E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1" y="800"/>
              <a:ext cx="1" cy="539"/>
            </a:xfrm>
            <a:prstGeom prst="line">
              <a:avLst/>
            </a:prstGeom>
            <a:noFill/>
            <a:ln w="23813">
              <a:solidFill>
                <a:srgbClr val="FF91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01" name="Line 184">
              <a:extLst>
                <a:ext uri="{FF2B5EF4-FFF2-40B4-BE49-F238E27FC236}">
                  <a16:creationId xmlns:a16="http://schemas.microsoft.com/office/drawing/2014/main" id="{C7B728D9-A67B-E142-BC1C-4C13499CE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6" y="800"/>
              <a:ext cx="1" cy="539"/>
            </a:xfrm>
            <a:prstGeom prst="line">
              <a:avLst/>
            </a:prstGeom>
            <a:noFill/>
            <a:ln w="23813">
              <a:solidFill>
                <a:srgbClr val="FF8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02" name="Line 185">
              <a:extLst>
                <a:ext uri="{FF2B5EF4-FFF2-40B4-BE49-F238E27FC236}">
                  <a16:creationId xmlns:a16="http://schemas.microsoft.com/office/drawing/2014/main" id="{195F878F-C185-8248-9905-CE3A8C225D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3" y="800"/>
              <a:ext cx="0" cy="539"/>
            </a:xfrm>
            <a:prstGeom prst="line">
              <a:avLst/>
            </a:prstGeom>
            <a:noFill/>
            <a:ln w="23813">
              <a:solidFill>
                <a:srgbClr val="FF8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03" name="Line 186">
              <a:extLst>
                <a:ext uri="{FF2B5EF4-FFF2-40B4-BE49-F238E27FC236}">
                  <a16:creationId xmlns:a16="http://schemas.microsoft.com/office/drawing/2014/main" id="{350D565C-BF8D-6141-9FCA-D922F5F17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8" y="800"/>
              <a:ext cx="1" cy="539"/>
            </a:xfrm>
            <a:prstGeom prst="line">
              <a:avLst/>
            </a:prstGeom>
            <a:noFill/>
            <a:ln w="23813">
              <a:solidFill>
                <a:srgbClr val="FF82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04" name="Line 187">
              <a:extLst>
                <a:ext uri="{FF2B5EF4-FFF2-40B4-BE49-F238E27FC236}">
                  <a16:creationId xmlns:a16="http://schemas.microsoft.com/office/drawing/2014/main" id="{EB81577E-78AC-4E45-ADCA-3EDD9A3519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3" y="800"/>
              <a:ext cx="1" cy="539"/>
            </a:xfrm>
            <a:prstGeom prst="line">
              <a:avLst/>
            </a:prstGeom>
            <a:noFill/>
            <a:ln w="23813">
              <a:solidFill>
                <a:srgbClr val="FF7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05" name="Line 188">
              <a:extLst>
                <a:ext uri="{FF2B5EF4-FFF2-40B4-BE49-F238E27FC236}">
                  <a16:creationId xmlns:a16="http://schemas.microsoft.com/office/drawing/2014/main" id="{12F4FC11-B0EA-B84C-8E0B-7280E865DC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0" y="800"/>
              <a:ext cx="1" cy="539"/>
            </a:xfrm>
            <a:prstGeom prst="line">
              <a:avLst/>
            </a:prstGeom>
            <a:noFill/>
            <a:ln w="23813">
              <a:solidFill>
                <a:srgbClr val="FF7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06" name="Line 189">
              <a:extLst>
                <a:ext uri="{FF2B5EF4-FFF2-40B4-BE49-F238E27FC236}">
                  <a16:creationId xmlns:a16="http://schemas.microsoft.com/office/drawing/2014/main" id="{ED94799A-FD8B-F745-9A4B-449CD3497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800"/>
              <a:ext cx="1" cy="539"/>
            </a:xfrm>
            <a:prstGeom prst="line">
              <a:avLst/>
            </a:prstGeom>
            <a:noFill/>
            <a:ln w="23813">
              <a:solidFill>
                <a:srgbClr val="FF7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07" name="Line 190">
              <a:extLst>
                <a:ext uri="{FF2B5EF4-FFF2-40B4-BE49-F238E27FC236}">
                  <a16:creationId xmlns:a16="http://schemas.microsoft.com/office/drawing/2014/main" id="{06EADBF2-49D4-AC44-87DC-1038E9909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1" y="800"/>
              <a:ext cx="0" cy="539"/>
            </a:xfrm>
            <a:prstGeom prst="line">
              <a:avLst/>
            </a:prstGeom>
            <a:noFill/>
            <a:ln w="23813">
              <a:solidFill>
                <a:srgbClr val="FF6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08" name="Line 191">
              <a:extLst>
                <a:ext uri="{FF2B5EF4-FFF2-40B4-BE49-F238E27FC236}">
                  <a16:creationId xmlns:a16="http://schemas.microsoft.com/office/drawing/2014/main" id="{96C5B831-D39D-2640-9211-2132DAC5F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6" y="800"/>
              <a:ext cx="1" cy="539"/>
            </a:xfrm>
            <a:prstGeom prst="line">
              <a:avLst/>
            </a:prstGeom>
            <a:noFill/>
            <a:ln w="23813">
              <a:solidFill>
                <a:srgbClr val="FF6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09" name="Line 192">
              <a:extLst>
                <a:ext uri="{FF2B5EF4-FFF2-40B4-BE49-F238E27FC236}">
                  <a16:creationId xmlns:a16="http://schemas.microsoft.com/office/drawing/2014/main" id="{69EEFF0E-E223-AF4A-9D86-C512DDA847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9" y="800"/>
              <a:ext cx="1" cy="539"/>
            </a:xfrm>
            <a:prstGeom prst="line">
              <a:avLst/>
            </a:prstGeom>
            <a:noFill/>
            <a:ln w="23813">
              <a:solidFill>
                <a:srgbClr val="FF64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10" name="Line 193">
              <a:extLst>
                <a:ext uri="{FF2B5EF4-FFF2-40B4-BE49-F238E27FC236}">
                  <a16:creationId xmlns:a16="http://schemas.microsoft.com/office/drawing/2014/main" id="{3DAFA2F7-D4EB-ED4A-A144-E8540F0BF5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5" y="800"/>
              <a:ext cx="0" cy="539"/>
            </a:xfrm>
            <a:prstGeom prst="line">
              <a:avLst/>
            </a:prstGeom>
            <a:noFill/>
            <a:ln w="23813">
              <a:solidFill>
                <a:srgbClr val="FF5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11" name="Line 194">
              <a:extLst>
                <a:ext uri="{FF2B5EF4-FFF2-40B4-BE49-F238E27FC236}">
                  <a16:creationId xmlns:a16="http://schemas.microsoft.com/office/drawing/2014/main" id="{6E7122B2-E3E7-7348-A274-B13D22666F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1" y="800"/>
              <a:ext cx="1" cy="539"/>
            </a:xfrm>
            <a:prstGeom prst="line">
              <a:avLst/>
            </a:prstGeom>
            <a:noFill/>
            <a:ln w="23813">
              <a:solidFill>
                <a:srgbClr val="FF5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12" name="Line 195">
              <a:extLst>
                <a:ext uri="{FF2B5EF4-FFF2-40B4-BE49-F238E27FC236}">
                  <a16:creationId xmlns:a16="http://schemas.microsoft.com/office/drawing/2014/main" id="{4C124F9C-FC79-334F-9690-1F8F0D1F8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800"/>
              <a:ext cx="1" cy="539"/>
            </a:xfrm>
            <a:prstGeom prst="line">
              <a:avLst/>
            </a:prstGeom>
            <a:noFill/>
            <a:ln w="23813">
              <a:solidFill>
                <a:srgbClr val="FF5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13" name="Line 196">
              <a:extLst>
                <a:ext uri="{FF2B5EF4-FFF2-40B4-BE49-F238E27FC236}">
                  <a16:creationId xmlns:a16="http://schemas.microsoft.com/office/drawing/2014/main" id="{39410644-64B4-2B4A-BE1B-181DD259C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2" y="800"/>
              <a:ext cx="1" cy="539"/>
            </a:xfrm>
            <a:prstGeom prst="line">
              <a:avLst/>
            </a:prstGeom>
            <a:noFill/>
            <a:ln w="23813">
              <a:solidFill>
                <a:srgbClr val="FF5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14" name="Line 197">
              <a:extLst>
                <a:ext uri="{FF2B5EF4-FFF2-40B4-BE49-F238E27FC236}">
                  <a16:creationId xmlns:a16="http://schemas.microsoft.com/office/drawing/2014/main" id="{01AF80DF-926C-7E40-A983-061C1540CF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8" y="800"/>
              <a:ext cx="1" cy="539"/>
            </a:xfrm>
            <a:prstGeom prst="line">
              <a:avLst/>
            </a:prstGeom>
            <a:noFill/>
            <a:ln w="23813">
              <a:solidFill>
                <a:srgbClr val="FF4B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15" name="Line 198">
              <a:extLst>
                <a:ext uri="{FF2B5EF4-FFF2-40B4-BE49-F238E27FC236}">
                  <a16:creationId xmlns:a16="http://schemas.microsoft.com/office/drawing/2014/main" id="{B9EA6A2A-1C7C-EF4C-A164-1C7117A521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3" y="800"/>
              <a:ext cx="1" cy="539"/>
            </a:xfrm>
            <a:prstGeom prst="line">
              <a:avLst/>
            </a:prstGeom>
            <a:noFill/>
            <a:ln w="23813">
              <a:solidFill>
                <a:srgbClr val="FF4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16" name="Line 199">
              <a:extLst>
                <a:ext uri="{FF2B5EF4-FFF2-40B4-BE49-F238E27FC236}">
                  <a16:creationId xmlns:a16="http://schemas.microsoft.com/office/drawing/2014/main" id="{C76A6AD7-9C96-7244-8019-3AFDE961AC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0" y="800"/>
              <a:ext cx="1" cy="539"/>
            </a:xfrm>
            <a:prstGeom prst="line">
              <a:avLst/>
            </a:prstGeom>
            <a:noFill/>
            <a:ln w="23813">
              <a:solidFill>
                <a:srgbClr val="FF42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17" name="Line 200">
              <a:extLst>
                <a:ext uri="{FF2B5EF4-FFF2-40B4-BE49-F238E27FC236}">
                  <a16:creationId xmlns:a16="http://schemas.microsoft.com/office/drawing/2014/main" id="{A4214D37-9479-3848-A756-C5E1E8BF38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5" y="800"/>
              <a:ext cx="1" cy="539"/>
            </a:xfrm>
            <a:prstGeom prst="line">
              <a:avLst/>
            </a:prstGeom>
            <a:noFill/>
            <a:ln w="23813">
              <a:solidFill>
                <a:srgbClr val="FF3D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18" name="Line 201">
              <a:extLst>
                <a:ext uri="{FF2B5EF4-FFF2-40B4-BE49-F238E27FC236}">
                  <a16:creationId xmlns:a16="http://schemas.microsoft.com/office/drawing/2014/main" id="{AE4BD5EA-ACD6-2941-A575-0335F715C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1" y="800"/>
              <a:ext cx="0" cy="539"/>
            </a:xfrm>
            <a:prstGeom prst="line">
              <a:avLst/>
            </a:prstGeom>
            <a:noFill/>
            <a:ln w="23813">
              <a:solidFill>
                <a:srgbClr val="FF37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19" name="Line 202">
              <a:extLst>
                <a:ext uri="{FF2B5EF4-FFF2-40B4-BE49-F238E27FC236}">
                  <a16:creationId xmlns:a16="http://schemas.microsoft.com/office/drawing/2014/main" id="{3D165C3C-02C9-BE46-8C41-13397293B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6" y="800"/>
              <a:ext cx="1" cy="539"/>
            </a:xfrm>
            <a:prstGeom prst="line">
              <a:avLst/>
            </a:prstGeom>
            <a:noFill/>
            <a:ln w="23813">
              <a:solidFill>
                <a:srgbClr val="FF32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grpSp>
          <p:nvGrpSpPr>
            <p:cNvPr id="43220" name="Group 203">
              <a:extLst>
                <a:ext uri="{FF2B5EF4-FFF2-40B4-BE49-F238E27FC236}">
                  <a16:creationId xmlns:a16="http://schemas.microsoft.com/office/drawing/2014/main" id="{7E6D054D-9FE5-9F4B-AF1A-449BE4E60D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7" y="800"/>
              <a:ext cx="3229" cy="539"/>
              <a:chOff x="1078" y="2173"/>
              <a:chExt cx="4191" cy="714"/>
            </a:xfrm>
          </p:grpSpPr>
          <p:sp>
            <p:nvSpPr>
              <p:cNvPr id="43339" name="Line 204">
                <a:extLst>
                  <a:ext uri="{FF2B5EF4-FFF2-40B4-BE49-F238E27FC236}">
                    <a16:creationId xmlns:a16="http://schemas.microsoft.com/office/drawing/2014/main" id="{F9FBE02A-6050-6043-B907-97E347AA1D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F2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40" name="Line 205">
                <a:extLst>
                  <a:ext uri="{FF2B5EF4-FFF2-40B4-BE49-F238E27FC236}">
                    <a16:creationId xmlns:a16="http://schemas.microsoft.com/office/drawing/2014/main" id="{3229D330-B639-CA4E-8236-B0E2EB8572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F2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41" name="Line 206">
                <a:extLst>
                  <a:ext uri="{FF2B5EF4-FFF2-40B4-BE49-F238E27FC236}">
                    <a16:creationId xmlns:a16="http://schemas.microsoft.com/office/drawing/2014/main" id="{60809085-42B3-364A-8F2C-9AA1EF910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F24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42" name="Line 207">
                <a:extLst>
                  <a:ext uri="{FF2B5EF4-FFF2-40B4-BE49-F238E27FC236}">
                    <a16:creationId xmlns:a16="http://schemas.microsoft.com/office/drawing/2014/main" id="{FC043A30-AC47-9141-BE02-1AEE7E00F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F1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43" name="Line 208">
                <a:extLst>
                  <a:ext uri="{FF2B5EF4-FFF2-40B4-BE49-F238E27FC236}">
                    <a16:creationId xmlns:a16="http://schemas.microsoft.com/office/drawing/2014/main" id="{C7AF00BC-B54B-424C-BB74-FE7804685A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F1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44" name="Line 209">
                <a:extLst>
                  <a:ext uri="{FF2B5EF4-FFF2-40B4-BE49-F238E27FC236}">
                    <a16:creationId xmlns:a16="http://schemas.microsoft.com/office/drawing/2014/main" id="{D0F86AFF-3A6F-3045-BB0A-83024D28F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F1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45" name="Line 210">
                <a:extLst>
                  <a:ext uri="{FF2B5EF4-FFF2-40B4-BE49-F238E27FC236}">
                    <a16:creationId xmlns:a16="http://schemas.microsoft.com/office/drawing/2014/main" id="{A3909BA3-3F5C-BE4A-8B10-7308DD3EE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F1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46" name="Line 211">
                <a:extLst>
                  <a:ext uri="{FF2B5EF4-FFF2-40B4-BE49-F238E27FC236}">
                    <a16:creationId xmlns:a16="http://schemas.microsoft.com/office/drawing/2014/main" id="{430B5CBB-35DA-454E-86FB-3E59E14234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F0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47" name="Line 212">
                <a:extLst>
                  <a:ext uri="{FF2B5EF4-FFF2-40B4-BE49-F238E27FC236}">
                    <a16:creationId xmlns:a16="http://schemas.microsoft.com/office/drawing/2014/main" id="{61F477F0-4668-F34D-B981-0307C8855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F0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48" name="Line 213">
                <a:extLst>
                  <a:ext uri="{FF2B5EF4-FFF2-40B4-BE49-F238E27FC236}">
                    <a16:creationId xmlns:a16="http://schemas.microsoft.com/office/drawing/2014/main" id="{8906D300-170A-F044-905F-D76CCB9B4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0027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49" name="Line 214">
                <a:extLst>
                  <a:ext uri="{FF2B5EF4-FFF2-40B4-BE49-F238E27FC236}">
                    <a16:creationId xmlns:a16="http://schemas.microsoft.com/office/drawing/2014/main" id="{35D4B4EC-A7F5-1346-BC26-D6C0326D8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1027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50" name="Line 215">
                <a:extLst>
                  <a:ext uri="{FF2B5EF4-FFF2-40B4-BE49-F238E27FC236}">
                    <a16:creationId xmlns:a16="http://schemas.microsoft.com/office/drawing/2014/main" id="{152C8C6F-9DD7-4D46-A5E3-782A076453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1027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51" name="Line 216">
                <a:extLst>
                  <a:ext uri="{FF2B5EF4-FFF2-40B4-BE49-F238E27FC236}">
                    <a16:creationId xmlns:a16="http://schemas.microsoft.com/office/drawing/2014/main" id="{85AB9D09-CD53-8542-B771-B6415AC8A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102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52" name="Line 217">
                <a:extLst>
                  <a:ext uri="{FF2B5EF4-FFF2-40B4-BE49-F238E27FC236}">
                    <a16:creationId xmlns:a16="http://schemas.microsoft.com/office/drawing/2014/main" id="{71A0AC58-7788-9E41-94C7-F13C5C83E5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1027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53" name="Line 218">
                <a:extLst>
                  <a:ext uri="{FF2B5EF4-FFF2-40B4-BE49-F238E27FC236}">
                    <a16:creationId xmlns:a16="http://schemas.microsoft.com/office/drawing/2014/main" id="{74F81544-4E35-AC4A-82D3-46305AA4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2027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54" name="Line 219">
                <a:extLst>
                  <a:ext uri="{FF2B5EF4-FFF2-40B4-BE49-F238E27FC236}">
                    <a16:creationId xmlns:a16="http://schemas.microsoft.com/office/drawing/2014/main" id="{53BA07D1-AC71-6249-A145-116CC2AF0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2026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55" name="Line 220">
                <a:extLst>
                  <a:ext uri="{FF2B5EF4-FFF2-40B4-BE49-F238E27FC236}">
                    <a16:creationId xmlns:a16="http://schemas.microsoft.com/office/drawing/2014/main" id="{A9403172-0D7F-F341-A6ED-231DAEC3D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2016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56" name="Line 221">
                <a:extLst>
                  <a:ext uri="{FF2B5EF4-FFF2-40B4-BE49-F238E27FC236}">
                    <a16:creationId xmlns:a16="http://schemas.microsoft.com/office/drawing/2014/main" id="{E2E29792-A184-3244-8EB1-77410F1DF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3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3016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57" name="Line 222">
                <a:extLst>
                  <a:ext uri="{FF2B5EF4-FFF2-40B4-BE49-F238E27FC236}">
                    <a16:creationId xmlns:a16="http://schemas.microsoft.com/office/drawing/2014/main" id="{94B6F310-9D9D-A949-B1F8-1B99C69D5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301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58" name="Line 223">
                <a:extLst>
                  <a:ext uri="{FF2B5EF4-FFF2-40B4-BE49-F238E27FC236}">
                    <a16:creationId xmlns:a16="http://schemas.microsoft.com/office/drawing/2014/main" id="{ADD7C68B-03E8-D446-A25D-87C3857AC9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3016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59" name="Line 224">
                <a:extLst>
                  <a:ext uri="{FF2B5EF4-FFF2-40B4-BE49-F238E27FC236}">
                    <a16:creationId xmlns:a16="http://schemas.microsoft.com/office/drawing/2014/main" id="{6F43E774-42B9-CE4E-A4B3-52501A2B69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4016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60" name="Line 225">
                <a:extLst>
                  <a:ext uri="{FF2B5EF4-FFF2-40B4-BE49-F238E27FC236}">
                    <a16:creationId xmlns:a16="http://schemas.microsoft.com/office/drawing/2014/main" id="{C97183C2-70A2-7E4E-94A8-B0263C7932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4015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61" name="Line 226">
                <a:extLst>
                  <a:ext uri="{FF2B5EF4-FFF2-40B4-BE49-F238E27FC236}">
                    <a16:creationId xmlns:a16="http://schemas.microsoft.com/office/drawing/2014/main" id="{924D26DF-D160-3045-A168-9C6FF5D19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4015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62" name="Line 227">
                <a:extLst>
                  <a:ext uri="{FF2B5EF4-FFF2-40B4-BE49-F238E27FC236}">
                    <a16:creationId xmlns:a16="http://schemas.microsoft.com/office/drawing/2014/main" id="{8B21684B-C382-ED4E-B8F2-7B5462F230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4015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63" name="Line 228">
                <a:extLst>
                  <a:ext uri="{FF2B5EF4-FFF2-40B4-BE49-F238E27FC236}">
                    <a16:creationId xmlns:a16="http://schemas.microsoft.com/office/drawing/2014/main" id="{9BDC293A-E7F3-904F-9F98-F954F40014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5015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64" name="Line 229">
                <a:extLst>
                  <a:ext uri="{FF2B5EF4-FFF2-40B4-BE49-F238E27FC236}">
                    <a16:creationId xmlns:a16="http://schemas.microsoft.com/office/drawing/2014/main" id="{2F77E29E-A078-684C-845A-EA3BA7863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5015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65" name="Line 230">
                <a:extLst>
                  <a:ext uri="{FF2B5EF4-FFF2-40B4-BE49-F238E27FC236}">
                    <a16:creationId xmlns:a16="http://schemas.microsoft.com/office/drawing/2014/main" id="{636DE327-7026-A84F-B2CE-F4EEF4707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5015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66" name="Line 231">
                <a:extLst>
                  <a:ext uri="{FF2B5EF4-FFF2-40B4-BE49-F238E27FC236}">
                    <a16:creationId xmlns:a16="http://schemas.microsoft.com/office/drawing/2014/main" id="{16EA5500-E44B-624A-94B8-29BA375AA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601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67" name="Line 232">
                <a:extLst>
                  <a:ext uri="{FF2B5EF4-FFF2-40B4-BE49-F238E27FC236}">
                    <a16:creationId xmlns:a16="http://schemas.microsoft.com/office/drawing/2014/main" id="{60C433BE-AA40-AF4A-95AB-20743FF053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6014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68" name="Line 233">
                <a:extLst>
                  <a:ext uri="{FF2B5EF4-FFF2-40B4-BE49-F238E27FC236}">
                    <a16:creationId xmlns:a16="http://schemas.microsoft.com/office/drawing/2014/main" id="{6CE7863E-E8C7-A54C-A1FF-99039DE26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6014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69" name="Line 234">
                <a:extLst>
                  <a:ext uri="{FF2B5EF4-FFF2-40B4-BE49-F238E27FC236}">
                    <a16:creationId xmlns:a16="http://schemas.microsoft.com/office/drawing/2014/main" id="{D7113D9A-19DC-884B-8F5B-09A870450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7014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70" name="Line 235">
                <a:extLst>
                  <a:ext uri="{FF2B5EF4-FFF2-40B4-BE49-F238E27FC236}">
                    <a16:creationId xmlns:a16="http://schemas.microsoft.com/office/drawing/2014/main" id="{01E499FA-F147-A24E-A3BA-42ABA7C6BC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7004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71" name="Line 236">
                <a:extLst>
                  <a:ext uri="{FF2B5EF4-FFF2-40B4-BE49-F238E27FC236}">
                    <a16:creationId xmlns:a16="http://schemas.microsoft.com/office/drawing/2014/main" id="{8DE24FDD-922F-8C43-BE4D-22C39F160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700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72" name="Line 237">
                <a:extLst>
                  <a:ext uri="{FF2B5EF4-FFF2-40B4-BE49-F238E27FC236}">
                    <a16:creationId xmlns:a16="http://schemas.microsoft.com/office/drawing/2014/main" id="{4F8732D6-B243-1C4F-A7B5-2125DCF37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7004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73" name="Line 238">
                <a:extLst>
                  <a:ext uri="{FF2B5EF4-FFF2-40B4-BE49-F238E27FC236}">
                    <a16:creationId xmlns:a16="http://schemas.microsoft.com/office/drawing/2014/main" id="{CEFC8796-3FB1-6245-878A-6E3574C6D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8003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74" name="Line 239">
                <a:extLst>
                  <a:ext uri="{FF2B5EF4-FFF2-40B4-BE49-F238E27FC236}">
                    <a16:creationId xmlns:a16="http://schemas.microsoft.com/office/drawing/2014/main" id="{3B117015-C7A3-9641-93ED-012B03536A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8003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75" name="Line 240">
                <a:extLst>
                  <a:ext uri="{FF2B5EF4-FFF2-40B4-BE49-F238E27FC236}">
                    <a16:creationId xmlns:a16="http://schemas.microsoft.com/office/drawing/2014/main" id="{000C1512-6F0F-614A-94E5-5B54D389CA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800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76" name="Line 241">
                <a:extLst>
                  <a:ext uri="{FF2B5EF4-FFF2-40B4-BE49-F238E27FC236}">
                    <a16:creationId xmlns:a16="http://schemas.microsoft.com/office/drawing/2014/main" id="{BAE3D804-639F-E143-ACAE-E484A59BB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9003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77" name="Line 242">
                <a:extLst>
                  <a:ext uri="{FF2B5EF4-FFF2-40B4-BE49-F238E27FC236}">
                    <a16:creationId xmlns:a16="http://schemas.microsoft.com/office/drawing/2014/main" id="{39160900-625E-0543-A682-99A78360DD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900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78" name="Line 243">
                <a:extLst>
                  <a:ext uri="{FF2B5EF4-FFF2-40B4-BE49-F238E27FC236}">
                    <a16:creationId xmlns:a16="http://schemas.microsoft.com/office/drawing/2014/main" id="{E6BC8386-5DAC-1A47-BF50-C4700F3D3F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9003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79" name="Line 244">
                <a:extLst>
                  <a:ext uri="{FF2B5EF4-FFF2-40B4-BE49-F238E27FC236}">
                    <a16:creationId xmlns:a16="http://schemas.microsoft.com/office/drawing/2014/main" id="{83E370CA-6FDD-AD4B-9281-9B7B5D609C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9002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80" name="Line 245">
                <a:extLst>
                  <a:ext uri="{FF2B5EF4-FFF2-40B4-BE49-F238E27FC236}">
                    <a16:creationId xmlns:a16="http://schemas.microsoft.com/office/drawing/2014/main" id="{B2BF91B0-1B73-BE4B-92E4-60B0D1DE6D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A002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81" name="Line 246">
                <a:extLst>
                  <a:ext uri="{FF2B5EF4-FFF2-40B4-BE49-F238E27FC236}">
                    <a16:creationId xmlns:a16="http://schemas.microsoft.com/office/drawing/2014/main" id="{84D3489E-E856-C745-999E-D9E355C371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A002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82" name="Line 247">
                <a:extLst>
                  <a:ext uri="{FF2B5EF4-FFF2-40B4-BE49-F238E27FC236}">
                    <a16:creationId xmlns:a16="http://schemas.microsoft.com/office/drawing/2014/main" id="{F9F818F2-C66C-4C4E-A83D-DF1E4EEFFE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A002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83" name="Line 248">
                <a:extLst>
                  <a:ext uri="{FF2B5EF4-FFF2-40B4-BE49-F238E27FC236}">
                    <a16:creationId xmlns:a16="http://schemas.microsoft.com/office/drawing/2014/main" id="{B9B34E64-24DB-414D-A72C-F557A743E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B002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84" name="Line 249">
                <a:extLst>
                  <a:ext uri="{FF2B5EF4-FFF2-40B4-BE49-F238E27FC236}">
                    <a16:creationId xmlns:a16="http://schemas.microsoft.com/office/drawing/2014/main" id="{1C31988B-AE17-9F4E-B93D-706857CD9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B002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85" name="Line 250">
                <a:extLst>
                  <a:ext uri="{FF2B5EF4-FFF2-40B4-BE49-F238E27FC236}">
                    <a16:creationId xmlns:a16="http://schemas.microsoft.com/office/drawing/2014/main" id="{B49EDB9B-7F6A-E74B-B38F-15A859F2A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B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86" name="Line 251">
                <a:extLst>
                  <a:ext uri="{FF2B5EF4-FFF2-40B4-BE49-F238E27FC236}">
                    <a16:creationId xmlns:a16="http://schemas.microsoft.com/office/drawing/2014/main" id="{024E34B1-60C6-BB4E-A839-7E0D6E689F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C001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87" name="Line 252">
                <a:extLst>
                  <a:ext uri="{FF2B5EF4-FFF2-40B4-BE49-F238E27FC236}">
                    <a16:creationId xmlns:a16="http://schemas.microsoft.com/office/drawing/2014/main" id="{CE5C50B4-5959-D44E-BF4C-7953B2A02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C00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88" name="Line 253">
                <a:extLst>
                  <a:ext uri="{FF2B5EF4-FFF2-40B4-BE49-F238E27FC236}">
                    <a16:creationId xmlns:a16="http://schemas.microsoft.com/office/drawing/2014/main" id="{AF7E90F3-A02B-244D-AACD-46B04B38C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C001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89" name="Line 254">
                <a:extLst>
                  <a:ext uri="{FF2B5EF4-FFF2-40B4-BE49-F238E27FC236}">
                    <a16:creationId xmlns:a16="http://schemas.microsoft.com/office/drawing/2014/main" id="{6C0E5BE4-C35D-C745-AC90-26ED55067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C00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90" name="Line 255">
                <a:extLst>
                  <a:ext uri="{FF2B5EF4-FFF2-40B4-BE49-F238E27FC236}">
                    <a16:creationId xmlns:a16="http://schemas.microsoft.com/office/drawing/2014/main" id="{8963D026-1942-5C47-ACBE-956B444DC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D001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91" name="Line 256">
                <a:extLst>
                  <a:ext uri="{FF2B5EF4-FFF2-40B4-BE49-F238E27FC236}">
                    <a16:creationId xmlns:a16="http://schemas.microsoft.com/office/drawing/2014/main" id="{617EC138-1A59-1446-907D-95E0EC491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D001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92" name="Line 257">
                <a:extLst>
                  <a:ext uri="{FF2B5EF4-FFF2-40B4-BE49-F238E27FC236}">
                    <a16:creationId xmlns:a16="http://schemas.microsoft.com/office/drawing/2014/main" id="{B13117F3-F7F8-DA46-87AD-22CC74DE0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D000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93" name="Line 258">
                <a:extLst>
                  <a:ext uri="{FF2B5EF4-FFF2-40B4-BE49-F238E27FC236}">
                    <a16:creationId xmlns:a16="http://schemas.microsoft.com/office/drawing/2014/main" id="{08C18813-8877-1948-8758-BF361F2F1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E00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94" name="Line 259">
                <a:extLst>
                  <a:ext uri="{FF2B5EF4-FFF2-40B4-BE49-F238E27FC236}">
                    <a16:creationId xmlns:a16="http://schemas.microsoft.com/office/drawing/2014/main" id="{3A3B47A1-F910-C849-9E19-3CF047E21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E00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95" name="Line 260">
                <a:extLst>
                  <a:ext uri="{FF2B5EF4-FFF2-40B4-BE49-F238E27FC236}">
                    <a16:creationId xmlns:a16="http://schemas.microsoft.com/office/drawing/2014/main" id="{83EC5176-B713-964C-851C-645308B0D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E000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96" name="Line 261">
                <a:extLst>
                  <a:ext uri="{FF2B5EF4-FFF2-40B4-BE49-F238E27FC236}">
                    <a16:creationId xmlns:a16="http://schemas.microsoft.com/office/drawing/2014/main" id="{4E9A12CD-AF31-A147-BE0E-367535563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E000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97" name="Line 262">
                <a:extLst>
                  <a:ext uri="{FF2B5EF4-FFF2-40B4-BE49-F238E27FC236}">
                    <a16:creationId xmlns:a16="http://schemas.microsoft.com/office/drawing/2014/main" id="{499CDA35-5C9B-CF4C-BA69-854FD8A9F4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F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98" name="Line 263">
                <a:extLst>
                  <a:ext uri="{FF2B5EF4-FFF2-40B4-BE49-F238E27FC236}">
                    <a16:creationId xmlns:a16="http://schemas.microsoft.com/office/drawing/2014/main" id="{EF1D4B21-BE60-A648-8083-644589529D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399" name="Freeform 264">
                <a:extLst>
                  <a:ext uri="{FF2B5EF4-FFF2-40B4-BE49-F238E27FC236}">
                    <a16:creationId xmlns:a16="http://schemas.microsoft.com/office/drawing/2014/main" id="{C3C06DB5-4D2A-D547-AB2F-ABB1EAFF3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73"/>
                <a:ext cx="477" cy="714"/>
              </a:xfrm>
              <a:custGeom>
                <a:avLst/>
                <a:gdLst>
                  <a:gd name="T0" fmla="*/ 0 w 477"/>
                  <a:gd name="T1" fmla="*/ 0 h 714"/>
                  <a:gd name="T2" fmla="*/ 477 w 477"/>
                  <a:gd name="T3" fmla="*/ 0 h 714"/>
                  <a:gd name="T4" fmla="*/ 477 w 477"/>
                  <a:gd name="T5" fmla="*/ 714 h 714"/>
                  <a:gd name="T6" fmla="*/ 0 w 477"/>
                  <a:gd name="T7" fmla="*/ 714 h 714"/>
                  <a:gd name="T8" fmla="*/ 0 w 477"/>
                  <a:gd name="T9" fmla="*/ 0 h 714"/>
                  <a:gd name="T10" fmla="*/ 0 w 477"/>
                  <a:gd name="T11" fmla="*/ 0 h 7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7"/>
                  <a:gd name="T19" fmla="*/ 0 h 714"/>
                  <a:gd name="T20" fmla="*/ 477 w 477"/>
                  <a:gd name="T21" fmla="*/ 714 h 7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7" h="714">
                    <a:moveTo>
                      <a:pt x="0" y="0"/>
                    </a:moveTo>
                    <a:lnTo>
                      <a:pt x="477" y="0"/>
                    </a:lnTo>
                    <a:lnTo>
                      <a:pt x="477" y="714"/>
                    </a:lnTo>
                    <a:lnTo>
                      <a:pt x="0" y="7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00" name="Freeform 265">
                <a:extLst>
                  <a:ext uri="{FF2B5EF4-FFF2-40B4-BE49-F238E27FC236}">
                    <a16:creationId xmlns:a16="http://schemas.microsoft.com/office/drawing/2014/main" id="{F786DD45-D0D9-7E47-9814-6265FA4D3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2173"/>
                <a:ext cx="474" cy="714"/>
              </a:xfrm>
              <a:custGeom>
                <a:avLst/>
                <a:gdLst>
                  <a:gd name="T0" fmla="*/ 0 w 474"/>
                  <a:gd name="T1" fmla="*/ 0 h 714"/>
                  <a:gd name="T2" fmla="*/ 474 w 474"/>
                  <a:gd name="T3" fmla="*/ 0 h 714"/>
                  <a:gd name="T4" fmla="*/ 474 w 474"/>
                  <a:gd name="T5" fmla="*/ 714 h 714"/>
                  <a:gd name="T6" fmla="*/ 0 w 474"/>
                  <a:gd name="T7" fmla="*/ 714 h 714"/>
                  <a:gd name="T8" fmla="*/ 0 w 474"/>
                  <a:gd name="T9" fmla="*/ 0 h 714"/>
                  <a:gd name="T10" fmla="*/ 0 w 474"/>
                  <a:gd name="T11" fmla="*/ 0 h 7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4"/>
                  <a:gd name="T19" fmla="*/ 0 h 714"/>
                  <a:gd name="T20" fmla="*/ 474 w 474"/>
                  <a:gd name="T21" fmla="*/ 714 h 7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4" h="714">
                    <a:moveTo>
                      <a:pt x="0" y="0"/>
                    </a:moveTo>
                    <a:lnTo>
                      <a:pt x="474" y="0"/>
                    </a:lnTo>
                    <a:lnTo>
                      <a:pt x="474" y="714"/>
                    </a:lnTo>
                    <a:lnTo>
                      <a:pt x="0" y="7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6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01" name="Line 266">
                <a:extLst>
                  <a:ext uri="{FF2B5EF4-FFF2-40B4-BE49-F238E27FC236}">
                    <a16:creationId xmlns:a16="http://schemas.microsoft.com/office/drawing/2014/main" id="{9DB67879-3574-2841-9A14-3DC2655B40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00A0C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02" name="Line 267">
                <a:extLst>
                  <a:ext uri="{FF2B5EF4-FFF2-40B4-BE49-F238E27FC236}">
                    <a16:creationId xmlns:a16="http://schemas.microsoft.com/office/drawing/2014/main" id="{0F55F0F5-9671-7D45-9BB5-00C1E4E67C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03A0C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03" name="Line 268">
                <a:extLst>
                  <a:ext uri="{FF2B5EF4-FFF2-40B4-BE49-F238E27FC236}">
                    <a16:creationId xmlns:a16="http://schemas.microsoft.com/office/drawing/2014/main" id="{02D55E6A-730F-3B40-9B5A-1FA23C4CAB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05A1C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04" name="Line 269">
                <a:extLst>
                  <a:ext uri="{FF2B5EF4-FFF2-40B4-BE49-F238E27FC236}">
                    <a16:creationId xmlns:a16="http://schemas.microsoft.com/office/drawing/2014/main" id="{134C12FF-5DAA-4A47-B48A-E8FBEFDF2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08A1C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05" name="Line 270">
                <a:extLst>
                  <a:ext uri="{FF2B5EF4-FFF2-40B4-BE49-F238E27FC236}">
                    <a16:creationId xmlns:a16="http://schemas.microsoft.com/office/drawing/2014/main" id="{3515DB20-8665-F240-A0A4-45C316E6F8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09A1C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06" name="Line 271">
                <a:extLst>
                  <a:ext uri="{FF2B5EF4-FFF2-40B4-BE49-F238E27FC236}">
                    <a16:creationId xmlns:a16="http://schemas.microsoft.com/office/drawing/2014/main" id="{8B86E323-DD01-F042-A2C1-A482729C1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0AA2C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07" name="Line 272">
                <a:extLst>
                  <a:ext uri="{FF2B5EF4-FFF2-40B4-BE49-F238E27FC236}">
                    <a16:creationId xmlns:a16="http://schemas.microsoft.com/office/drawing/2014/main" id="{F0C5FB06-5B80-D34E-9501-3885187C1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0CA2C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08" name="Line 273">
                <a:extLst>
                  <a:ext uri="{FF2B5EF4-FFF2-40B4-BE49-F238E27FC236}">
                    <a16:creationId xmlns:a16="http://schemas.microsoft.com/office/drawing/2014/main" id="{7CAC4896-68C5-1341-8BBA-4CCF518D5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0DA3C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09" name="Line 274">
                <a:extLst>
                  <a:ext uri="{FF2B5EF4-FFF2-40B4-BE49-F238E27FC236}">
                    <a16:creationId xmlns:a16="http://schemas.microsoft.com/office/drawing/2014/main" id="{416CB16E-C1F5-8046-9D72-D05A2E981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0EA3C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10" name="Line 275">
                <a:extLst>
                  <a:ext uri="{FF2B5EF4-FFF2-40B4-BE49-F238E27FC236}">
                    <a16:creationId xmlns:a16="http://schemas.microsoft.com/office/drawing/2014/main" id="{2569F837-A2E0-5140-808F-F00738FF1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0FA3C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11" name="Line 276">
                <a:extLst>
                  <a:ext uri="{FF2B5EF4-FFF2-40B4-BE49-F238E27FC236}">
                    <a16:creationId xmlns:a16="http://schemas.microsoft.com/office/drawing/2014/main" id="{DC21E621-C251-6F46-8B02-57E25D2B28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0A4C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12" name="Line 277">
                <a:extLst>
                  <a:ext uri="{FF2B5EF4-FFF2-40B4-BE49-F238E27FC236}">
                    <a16:creationId xmlns:a16="http://schemas.microsoft.com/office/drawing/2014/main" id="{287AF44C-C1FE-6D41-BA68-5521D925EF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0A4C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13" name="Line 278">
                <a:extLst>
                  <a:ext uri="{FF2B5EF4-FFF2-40B4-BE49-F238E27FC236}">
                    <a16:creationId xmlns:a16="http://schemas.microsoft.com/office/drawing/2014/main" id="{3CD0692E-CBAB-5844-BD9A-A98A756A6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1A4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14" name="Line 279">
                <a:extLst>
                  <a:ext uri="{FF2B5EF4-FFF2-40B4-BE49-F238E27FC236}">
                    <a16:creationId xmlns:a16="http://schemas.microsoft.com/office/drawing/2014/main" id="{320665E7-6C6E-FF4A-B8A0-E4E6804D5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2A5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15" name="Line 280">
                <a:extLst>
                  <a:ext uri="{FF2B5EF4-FFF2-40B4-BE49-F238E27FC236}">
                    <a16:creationId xmlns:a16="http://schemas.microsoft.com/office/drawing/2014/main" id="{76BD32B0-7F9A-224A-BC94-82D08F590C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3A5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16" name="Line 281">
                <a:extLst>
                  <a:ext uri="{FF2B5EF4-FFF2-40B4-BE49-F238E27FC236}">
                    <a16:creationId xmlns:a16="http://schemas.microsoft.com/office/drawing/2014/main" id="{9470EAE4-BF19-104D-8DA4-D79499816C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3A6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17" name="Line 282">
                <a:extLst>
                  <a:ext uri="{FF2B5EF4-FFF2-40B4-BE49-F238E27FC236}">
                    <a16:creationId xmlns:a16="http://schemas.microsoft.com/office/drawing/2014/main" id="{AE0998D0-8282-9442-9E88-E16A579FC3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4A6C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18" name="Line 283">
                <a:extLst>
                  <a:ext uri="{FF2B5EF4-FFF2-40B4-BE49-F238E27FC236}">
                    <a16:creationId xmlns:a16="http://schemas.microsoft.com/office/drawing/2014/main" id="{BD3F2D13-E1F2-9447-9B62-D0B8C05BF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5A6C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19" name="Line 284">
                <a:extLst>
                  <a:ext uri="{FF2B5EF4-FFF2-40B4-BE49-F238E27FC236}">
                    <a16:creationId xmlns:a16="http://schemas.microsoft.com/office/drawing/2014/main" id="{318B1D55-2A97-444A-930E-A81DDBAF63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6A7C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20" name="Line 285">
                <a:extLst>
                  <a:ext uri="{FF2B5EF4-FFF2-40B4-BE49-F238E27FC236}">
                    <a16:creationId xmlns:a16="http://schemas.microsoft.com/office/drawing/2014/main" id="{1F3B0A8A-31A5-0F4F-8F56-8E4F7DF4F2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6A7C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21" name="Line 286">
                <a:extLst>
                  <a:ext uri="{FF2B5EF4-FFF2-40B4-BE49-F238E27FC236}">
                    <a16:creationId xmlns:a16="http://schemas.microsoft.com/office/drawing/2014/main" id="{66C39465-08C3-AE4A-B275-4E44E989DD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7A7C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22" name="Line 287">
                <a:extLst>
                  <a:ext uri="{FF2B5EF4-FFF2-40B4-BE49-F238E27FC236}">
                    <a16:creationId xmlns:a16="http://schemas.microsoft.com/office/drawing/2014/main" id="{EF56C670-8650-BC4D-A748-DEBE6FD16D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8A8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23" name="Line 288">
                <a:extLst>
                  <a:ext uri="{FF2B5EF4-FFF2-40B4-BE49-F238E27FC236}">
                    <a16:creationId xmlns:a16="http://schemas.microsoft.com/office/drawing/2014/main" id="{25E67528-3881-2046-B979-48E67CF447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8A8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24" name="Line 289">
                <a:extLst>
                  <a:ext uri="{FF2B5EF4-FFF2-40B4-BE49-F238E27FC236}">
                    <a16:creationId xmlns:a16="http://schemas.microsoft.com/office/drawing/2014/main" id="{677D3726-2AF4-E14B-B7BD-9974795F4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9A9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25" name="Line 290">
                <a:extLst>
                  <a:ext uri="{FF2B5EF4-FFF2-40B4-BE49-F238E27FC236}">
                    <a16:creationId xmlns:a16="http://schemas.microsoft.com/office/drawing/2014/main" id="{CC9CFED7-4AFD-0744-A441-D5AF779A4A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AA9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26" name="Line 291">
                <a:extLst>
                  <a:ext uri="{FF2B5EF4-FFF2-40B4-BE49-F238E27FC236}">
                    <a16:creationId xmlns:a16="http://schemas.microsoft.com/office/drawing/2014/main" id="{CCE9C630-680E-A44B-BE38-9566A659A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AA9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27" name="Line 292">
                <a:extLst>
                  <a:ext uri="{FF2B5EF4-FFF2-40B4-BE49-F238E27FC236}">
                    <a16:creationId xmlns:a16="http://schemas.microsoft.com/office/drawing/2014/main" id="{2E142C0F-E7AE-774F-9B81-B6D1BAC393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BAA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28" name="Line 293">
                <a:extLst>
                  <a:ext uri="{FF2B5EF4-FFF2-40B4-BE49-F238E27FC236}">
                    <a16:creationId xmlns:a16="http://schemas.microsoft.com/office/drawing/2014/main" id="{53257088-46B5-DB46-8BCB-E072A895E9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CAA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29" name="Line 294">
                <a:extLst>
                  <a:ext uri="{FF2B5EF4-FFF2-40B4-BE49-F238E27FC236}">
                    <a16:creationId xmlns:a16="http://schemas.microsoft.com/office/drawing/2014/main" id="{AAFA0D0A-ADE0-E149-AFC4-4551F0504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EAA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30" name="Line 295">
                <a:extLst>
                  <a:ext uri="{FF2B5EF4-FFF2-40B4-BE49-F238E27FC236}">
                    <a16:creationId xmlns:a16="http://schemas.microsoft.com/office/drawing/2014/main" id="{A6445829-07D3-C941-8BB0-F1A6EC272B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1FABC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31" name="Line 296">
                <a:extLst>
                  <a:ext uri="{FF2B5EF4-FFF2-40B4-BE49-F238E27FC236}">
                    <a16:creationId xmlns:a16="http://schemas.microsoft.com/office/drawing/2014/main" id="{D0A660F0-3486-2A45-BF05-D2F837AF9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0ABC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32" name="Line 297">
                <a:extLst>
                  <a:ext uri="{FF2B5EF4-FFF2-40B4-BE49-F238E27FC236}">
                    <a16:creationId xmlns:a16="http://schemas.microsoft.com/office/drawing/2014/main" id="{34982CD3-5895-2C48-817F-A9856017D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1ACC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33" name="Line 298">
                <a:extLst>
                  <a:ext uri="{FF2B5EF4-FFF2-40B4-BE49-F238E27FC236}">
                    <a16:creationId xmlns:a16="http://schemas.microsoft.com/office/drawing/2014/main" id="{9CD572CB-4B31-2844-8891-3F29C0F63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2ACC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34" name="Line 299">
                <a:extLst>
                  <a:ext uri="{FF2B5EF4-FFF2-40B4-BE49-F238E27FC236}">
                    <a16:creationId xmlns:a16="http://schemas.microsoft.com/office/drawing/2014/main" id="{0A9F6F69-A0D2-F149-9B56-BACD61C2E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3ACC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35" name="Line 300">
                <a:extLst>
                  <a:ext uri="{FF2B5EF4-FFF2-40B4-BE49-F238E27FC236}">
                    <a16:creationId xmlns:a16="http://schemas.microsoft.com/office/drawing/2014/main" id="{3DAC700B-40C6-8B48-A24B-5B61F94653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4AD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36" name="Line 301">
                <a:extLst>
                  <a:ext uri="{FF2B5EF4-FFF2-40B4-BE49-F238E27FC236}">
                    <a16:creationId xmlns:a16="http://schemas.microsoft.com/office/drawing/2014/main" id="{2E78966D-4889-8946-8D78-DDAD15C06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5AD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37" name="Line 302">
                <a:extLst>
                  <a:ext uri="{FF2B5EF4-FFF2-40B4-BE49-F238E27FC236}">
                    <a16:creationId xmlns:a16="http://schemas.microsoft.com/office/drawing/2014/main" id="{06E9FB2E-AA00-4A4A-A6C5-AC335E318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6AD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38" name="Line 303">
                <a:extLst>
                  <a:ext uri="{FF2B5EF4-FFF2-40B4-BE49-F238E27FC236}">
                    <a16:creationId xmlns:a16="http://schemas.microsoft.com/office/drawing/2014/main" id="{8D640B15-7577-9B43-9FB4-3FDF274D23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7AE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39" name="Line 304">
                <a:extLst>
                  <a:ext uri="{FF2B5EF4-FFF2-40B4-BE49-F238E27FC236}">
                    <a16:creationId xmlns:a16="http://schemas.microsoft.com/office/drawing/2014/main" id="{0AB5BA22-D542-0044-9575-1ADC52058A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8AEC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40" name="Line 305">
                <a:extLst>
                  <a:ext uri="{FF2B5EF4-FFF2-40B4-BE49-F238E27FC236}">
                    <a16:creationId xmlns:a16="http://schemas.microsoft.com/office/drawing/2014/main" id="{4CF91C46-FC97-9740-88C9-65FFC5547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9AFC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41" name="Line 306">
                <a:extLst>
                  <a:ext uri="{FF2B5EF4-FFF2-40B4-BE49-F238E27FC236}">
                    <a16:creationId xmlns:a16="http://schemas.microsoft.com/office/drawing/2014/main" id="{92379646-FF33-174E-8241-275B0DA853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AAFC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42" name="Line 307">
                <a:extLst>
                  <a:ext uri="{FF2B5EF4-FFF2-40B4-BE49-F238E27FC236}">
                    <a16:creationId xmlns:a16="http://schemas.microsoft.com/office/drawing/2014/main" id="{4EC379B1-5653-2A4B-978B-34AAC2F56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BAFC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43" name="Line 308">
                <a:extLst>
                  <a:ext uri="{FF2B5EF4-FFF2-40B4-BE49-F238E27FC236}">
                    <a16:creationId xmlns:a16="http://schemas.microsoft.com/office/drawing/2014/main" id="{45A37751-695B-F048-9BB7-19F0810DD3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CB0C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44" name="Line 309">
                <a:extLst>
                  <a:ext uri="{FF2B5EF4-FFF2-40B4-BE49-F238E27FC236}">
                    <a16:creationId xmlns:a16="http://schemas.microsoft.com/office/drawing/2014/main" id="{EBB19330-B754-2643-8DB5-D90DCE297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DB0D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45" name="Line 310">
                <a:extLst>
                  <a:ext uri="{FF2B5EF4-FFF2-40B4-BE49-F238E27FC236}">
                    <a16:creationId xmlns:a16="http://schemas.microsoft.com/office/drawing/2014/main" id="{887FB4DD-362F-0D43-AAEB-CF5727D3E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EB0D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46" name="Line 311">
                <a:extLst>
                  <a:ext uri="{FF2B5EF4-FFF2-40B4-BE49-F238E27FC236}">
                    <a16:creationId xmlns:a16="http://schemas.microsoft.com/office/drawing/2014/main" id="{B7D33D3D-C10F-954B-9E8A-1168C27BD6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2FB1D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47" name="Line 312">
                <a:extLst>
                  <a:ext uri="{FF2B5EF4-FFF2-40B4-BE49-F238E27FC236}">
                    <a16:creationId xmlns:a16="http://schemas.microsoft.com/office/drawing/2014/main" id="{6B3126BA-6106-F34D-951E-FC7813A85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0B1D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48" name="Line 313">
                <a:extLst>
                  <a:ext uri="{FF2B5EF4-FFF2-40B4-BE49-F238E27FC236}">
                    <a16:creationId xmlns:a16="http://schemas.microsoft.com/office/drawing/2014/main" id="{14AA3EDB-5E6B-B241-B5FE-59B72A819A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0B2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49" name="Line 314">
                <a:extLst>
                  <a:ext uri="{FF2B5EF4-FFF2-40B4-BE49-F238E27FC236}">
                    <a16:creationId xmlns:a16="http://schemas.microsoft.com/office/drawing/2014/main" id="{49C56DFC-93EE-DF4A-8DE6-DD5CFA8403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1B2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50" name="Line 315">
                <a:extLst>
                  <a:ext uri="{FF2B5EF4-FFF2-40B4-BE49-F238E27FC236}">
                    <a16:creationId xmlns:a16="http://schemas.microsoft.com/office/drawing/2014/main" id="{A8D9418B-B42B-7644-9903-BA7CC38E7F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2B2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51" name="Line 316">
                <a:extLst>
                  <a:ext uri="{FF2B5EF4-FFF2-40B4-BE49-F238E27FC236}">
                    <a16:creationId xmlns:a16="http://schemas.microsoft.com/office/drawing/2014/main" id="{749923A7-DBE5-284F-BC37-A6F693C63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3B3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52" name="Line 317">
                <a:extLst>
                  <a:ext uri="{FF2B5EF4-FFF2-40B4-BE49-F238E27FC236}">
                    <a16:creationId xmlns:a16="http://schemas.microsoft.com/office/drawing/2014/main" id="{9DA0A944-9B3E-5349-A880-58D07B757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4B3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53" name="Line 318">
                <a:extLst>
                  <a:ext uri="{FF2B5EF4-FFF2-40B4-BE49-F238E27FC236}">
                    <a16:creationId xmlns:a16="http://schemas.microsoft.com/office/drawing/2014/main" id="{51D5475D-C4B6-0847-8D80-326E1497A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5B3D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54" name="Line 319">
                <a:extLst>
                  <a:ext uri="{FF2B5EF4-FFF2-40B4-BE49-F238E27FC236}">
                    <a16:creationId xmlns:a16="http://schemas.microsoft.com/office/drawing/2014/main" id="{6B6BDF05-56D1-B740-B845-C20E9303A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6B4D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55" name="Line 320">
                <a:extLst>
                  <a:ext uri="{FF2B5EF4-FFF2-40B4-BE49-F238E27FC236}">
                    <a16:creationId xmlns:a16="http://schemas.microsoft.com/office/drawing/2014/main" id="{55E0FF0A-BAC9-0446-BFEF-AB58184FB7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7B4D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56" name="Line 321">
                <a:extLst>
                  <a:ext uri="{FF2B5EF4-FFF2-40B4-BE49-F238E27FC236}">
                    <a16:creationId xmlns:a16="http://schemas.microsoft.com/office/drawing/2014/main" id="{B6143022-F6D1-E04A-8C47-35E19534A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8B4D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57" name="Line 322">
                <a:extLst>
                  <a:ext uri="{FF2B5EF4-FFF2-40B4-BE49-F238E27FC236}">
                    <a16:creationId xmlns:a16="http://schemas.microsoft.com/office/drawing/2014/main" id="{4BEFE93A-4679-6844-B30A-0283F39BB7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9B5D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58" name="Line 323">
                <a:extLst>
                  <a:ext uri="{FF2B5EF4-FFF2-40B4-BE49-F238E27FC236}">
                    <a16:creationId xmlns:a16="http://schemas.microsoft.com/office/drawing/2014/main" id="{C4975F4F-537B-1349-99A6-1D84F0A30A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AB5D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59" name="Line 324">
                <a:extLst>
                  <a:ext uri="{FF2B5EF4-FFF2-40B4-BE49-F238E27FC236}">
                    <a16:creationId xmlns:a16="http://schemas.microsoft.com/office/drawing/2014/main" id="{D0C3555A-E1BF-8B48-B288-B7C1C4919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BB6D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60" name="Line 325">
                <a:extLst>
                  <a:ext uri="{FF2B5EF4-FFF2-40B4-BE49-F238E27FC236}">
                    <a16:creationId xmlns:a16="http://schemas.microsoft.com/office/drawing/2014/main" id="{FFDCEBED-2B19-6540-9183-494E7AA2E7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CB6D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61" name="Line 326">
                <a:extLst>
                  <a:ext uri="{FF2B5EF4-FFF2-40B4-BE49-F238E27FC236}">
                    <a16:creationId xmlns:a16="http://schemas.microsoft.com/office/drawing/2014/main" id="{F81B18A7-2DE5-5D4A-93C2-912FC0257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DB6D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62" name="Line 327">
                <a:extLst>
                  <a:ext uri="{FF2B5EF4-FFF2-40B4-BE49-F238E27FC236}">
                    <a16:creationId xmlns:a16="http://schemas.microsoft.com/office/drawing/2014/main" id="{51D6C2F7-1416-F847-98C9-F11615429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EB7D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63" name="Line 328">
                <a:extLst>
                  <a:ext uri="{FF2B5EF4-FFF2-40B4-BE49-F238E27FC236}">
                    <a16:creationId xmlns:a16="http://schemas.microsoft.com/office/drawing/2014/main" id="{99A7A6F8-396F-5048-8D0B-B37C8D9AD3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3FB7D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64" name="Line 329">
                <a:extLst>
                  <a:ext uri="{FF2B5EF4-FFF2-40B4-BE49-F238E27FC236}">
                    <a16:creationId xmlns:a16="http://schemas.microsoft.com/office/drawing/2014/main" id="{9C1EBCFD-3A51-2E4B-8127-FB724AA72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0B7D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65" name="Line 330">
                <a:extLst>
                  <a:ext uri="{FF2B5EF4-FFF2-40B4-BE49-F238E27FC236}">
                    <a16:creationId xmlns:a16="http://schemas.microsoft.com/office/drawing/2014/main" id="{3C5C2F64-8F60-8646-9765-3080C0992E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1B8D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66" name="Line 331">
                <a:extLst>
                  <a:ext uri="{FF2B5EF4-FFF2-40B4-BE49-F238E27FC236}">
                    <a16:creationId xmlns:a16="http://schemas.microsoft.com/office/drawing/2014/main" id="{5B9750CD-0F89-814F-A392-879724346E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2B8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67" name="Line 332">
                <a:extLst>
                  <a:ext uri="{FF2B5EF4-FFF2-40B4-BE49-F238E27FC236}">
                    <a16:creationId xmlns:a16="http://schemas.microsoft.com/office/drawing/2014/main" id="{61DF20D6-20FD-EC40-BC7C-ACA002C361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3B9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68" name="Line 333">
                <a:extLst>
                  <a:ext uri="{FF2B5EF4-FFF2-40B4-BE49-F238E27FC236}">
                    <a16:creationId xmlns:a16="http://schemas.microsoft.com/office/drawing/2014/main" id="{F3D811CF-7521-BF43-BAED-55DB5DF5D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4B9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69" name="Line 334">
                <a:extLst>
                  <a:ext uri="{FF2B5EF4-FFF2-40B4-BE49-F238E27FC236}">
                    <a16:creationId xmlns:a16="http://schemas.microsoft.com/office/drawing/2014/main" id="{F724D2D9-3BC1-EF48-9C6F-CEA0D9714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5B9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70" name="Line 335">
                <a:extLst>
                  <a:ext uri="{FF2B5EF4-FFF2-40B4-BE49-F238E27FC236}">
                    <a16:creationId xmlns:a16="http://schemas.microsoft.com/office/drawing/2014/main" id="{D5AEB395-AAF2-5A4B-8DDE-C1AF36622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6BAD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71" name="Line 336">
                <a:extLst>
                  <a:ext uri="{FF2B5EF4-FFF2-40B4-BE49-F238E27FC236}">
                    <a16:creationId xmlns:a16="http://schemas.microsoft.com/office/drawing/2014/main" id="{6F5455EE-E573-1844-9BA5-7B2158895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7BAD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72" name="Line 337">
                <a:extLst>
                  <a:ext uri="{FF2B5EF4-FFF2-40B4-BE49-F238E27FC236}">
                    <a16:creationId xmlns:a16="http://schemas.microsoft.com/office/drawing/2014/main" id="{3FD8E261-75CB-9647-801F-E8CE6250C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8BAD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73" name="Line 338">
                <a:extLst>
                  <a:ext uri="{FF2B5EF4-FFF2-40B4-BE49-F238E27FC236}">
                    <a16:creationId xmlns:a16="http://schemas.microsoft.com/office/drawing/2014/main" id="{985E0424-2D7A-1448-AD09-EC32B51542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9BBD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74" name="Line 339">
                <a:extLst>
                  <a:ext uri="{FF2B5EF4-FFF2-40B4-BE49-F238E27FC236}">
                    <a16:creationId xmlns:a16="http://schemas.microsoft.com/office/drawing/2014/main" id="{B6AC0393-BF74-CD4B-A583-A420AF8EE1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ABBD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75" name="Line 340">
                <a:extLst>
                  <a:ext uri="{FF2B5EF4-FFF2-40B4-BE49-F238E27FC236}">
                    <a16:creationId xmlns:a16="http://schemas.microsoft.com/office/drawing/2014/main" id="{F417CF80-5526-964A-A498-90C2900E72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BBCD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76" name="Line 341">
                <a:extLst>
                  <a:ext uri="{FF2B5EF4-FFF2-40B4-BE49-F238E27FC236}">
                    <a16:creationId xmlns:a16="http://schemas.microsoft.com/office/drawing/2014/main" id="{3D465181-DCB4-7E46-9DC3-9435E0E29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CBCD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77" name="Line 342">
                <a:extLst>
                  <a:ext uri="{FF2B5EF4-FFF2-40B4-BE49-F238E27FC236}">
                    <a16:creationId xmlns:a16="http://schemas.microsoft.com/office/drawing/2014/main" id="{28B1FC1D-B560-D54D-B787-4FD17F5616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DBCD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78" name="Line 343">
                <a:extLst>
                  <a:ext uri="{FF2B5EF4-FFF2-40B4-BE49-F238E27FC236}">
                    <a16:creationId xmlns:a16="http://schemas.microsoft.com/office/drawing/2014/main" id="{7E3B3A9A-E30A-144E-9C71-2C9398023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EBDD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79" name="Line 344">
                <a:extLst>
                  <a:ext uri="{FF2B5EF4-FFF2-40B4-BE49-F238E27FC236}">
                    <a16:creationId xmlns:a16="http://schemas.microsoft.com/office/drawing/2014/main" id="{7B2596C9-4E99-4B48-A313-147F7960D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4FBDD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80" name="Line 345">
                <a:extLst>
                  <a:ext uri="{FF2B5EF4-FFF2-40B4-BE49-F238E27FC236}">
                    <a16:creationId xmlns:a16="http://schemas.microsoft.com/office/drawing/2014/main" id="{D8E496EF-8E53-3148-96CB-3202C4C4A0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0BDD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81" name="Line 346">
                <a:extLst>
                  <a:ext uri="{FF2B5EF4-FFF2-40B4-BE49-F238E27FC236}">
                    <a16:creationId xmlns:a16="http://schemas.microsoft.com/office/drawing/2014/main" id="{14A3CD92-EA89-6147-ACDF-73934A41C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1BED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82" name="Line 347">
                <a:extLst>
                  <a:ext uri="{FF2B5EF4-FFF2-40B4-BE49-F238E27FC236}">
                    <a16:creationId xmlns:a16="http://schemas.microsoft.com/office/drawing/2014/main" id="{22924B74-D1CB-8C4C-A94D-93E089308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2BED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83" name="Line 348">
                <a:extLst>
                  <a:ext uri="{FF2B5EF4-FFF2-40B4-BE49-F238E27FC236}">
                    <a16:creationId xmlns:a16="http://schemas.microsoft.com/office/drawing/2014/main" id="{7EA4FE69-C6BD-5742-9134-C7DD99D59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3BFD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84" name="Line 349">
                <a:extLst>
                  <a:ext uri="{FF2B5EF4-FFF2-40B4-BE49-F238E27FC236}">
                    <a16:creationId xmlns:a16="http://schemas.microsoft.com/office/drawing/2014/main" id="{13E48A61-CD86-6E41-A957-A078D28247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4BF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85" name="Line 350">
                <a:extLst>
                  <a:ext uri="{FF2B5EF4-FFF2-40B4-BE49-F238E27FC236}">
                    <a16:creationId xmlns:a16="http://schemas.microsoft.com/office/drawing/2014/main" id="{D0367A23-BAE9-674B-A0AC-8F40E0D5A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5BF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86" name="Line 351">
                <a:extLst>
                  <a:ext uri="{FF2B5EF4-FFF2-40B4-BE49-F238E27FC236}">
                    <a16:creationId xmlns:a16="http://schemas.microsoft.com/office/drawing/2014/main" id="{2A03A31D-AEEF-0A49-9E6F-4C1EC58E2F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6C0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87" name="Line 352">
                <a:extLst>
                  <a:ext uri="{FF2B5EF4-FFF2-40B4-BE49-F238E27FC236}">
                    <a16:creationId xmlns:a16="http://schemas.microsoft.com/office/drawing/2014/main" id="{2D466B12-F3DF-2344-9ABB-C6C1903D2E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7C0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88" name="Line 353">
                <a:extLst>
                  <a:ext uri="{FF2B5EF4-FFF2-40B4-BE49-F238E27FC236}">
                    <a16:creationId xmlns:a16="http://schemas.microsoft.com/office/drawing/2014/main" id="{E0C0B2BA-3073-D041-8A9B-747607A9B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8C0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89" name="Line 354">
                <a:extLst>
                  <a:ext uri="{FF2B5EF4-FFF2-40B4-BE49-F238E27FC236}">
                    <a16:creationId xmlns:a16="http://schemas.microsoft.com/office/drawing/2014/main" id="{9D1E915E-01A7-794C-927B-2CE4DC3D3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9C1D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90" name="Line 355">
                <a:extLst>
                  <a:ext uri="{FF2B5EF4-FFF2-40B4-BE49-F238E27FC236}">
                    <a16:creationId xmlns:a16="http://schemas.microsoft.com/office/drawing/2014/main" id="{D59B99EF-E66A-D643-8688-F5C438432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AC1D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91" name="Line 356">
                <a:extLst>
                  <a:ext uri="{FF2B5EF4-FFF2-40B4-BE49-F238E27FC236}">
                    <a16:creationId xmlns:a16="http://schemas.microsoft.com/office/drawing/2014/main" id="{6A7FE4D8-795B-1B43-A2CE-18124B1557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BC2D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92" name="Line 357">
                <a:extLst>
                  <a:ext uri="{FF2B5EF4-FFF2-40B4-BE49-F238E27FC236}">
                    <a16:creationId xmlns:a16="http://schemas.microsoft.com/office/drawing/2014/main" id="{8308E5F4-01AE-544F-B694-171D7CF94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CC2D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93" name="Line 358">
                <a:extLst>
                  <a:ext uri="{FF2B5EF4-FFF2-40B4-BE49-F238E27FC236}">
                    <a16:creationId xmlns:a16="http://schemas.microsoft.com/office/drawing/2014/main" id="{7BEC54E8-38E8-474A-A587-8D4CB9A72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DC2D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94" name="Line 359">
                <a:extLst>
                  <a:ext uri="{FF2B5EF4-FFF2-40B4-BE49-F238E27FC236}">
                    <a16:creationId xmlns:a16="http://schemas.microsoft.com/office/drawing/2014/main" id="{D290E0FA-87E6-5B48-927C-8D6546161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EC3D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95" name="Line 360">
                <a:extLst>
                  <a:ext uri="{FF2B5EF4-FFF2-40B4-BE49-F238E27FC236}">
                    <a16:creationId xmlns:a16="http://schemas.microsoft.com/office/drawing/2014/main" id="{7031E527-C8B2-3E49-ABED-20938681A2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5FC3D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96" name="Line 361">
                <a:extLst>
                  <a:ext uri="{FF2B5EF4-FFF2-40B4-BE49-F238E27FC236}">
                    <a16:creationId xmlns:a16="http://schemas.microsoft.com/office/drawing/2014/main" id="{BAF5F07D-6434-2E49-A9C1-69C69FF5F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0C3D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97" name="Line 362">
                <a:extLst>
                  <a:ext uri="{FF2B5EF4-FFF2-40B4-BE49-F238E27FC236}">
                    <a16:creationId xmlns:a16="http://schemas.microsoft.com/office/drawing/2014/main" id="{70EC4DFA-6318-2940-ACFF-BF5AA54D7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1C4D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98" name="Line 363">
                <a:extLst>
                  <a:ext uri="{FF2B5EF4-FFF2-40B4-BE49-F238E27FC236}">
                    <a16:creationId xmlns:a16="http://schemas.microsoft.com/office/drawing/2014/main" id="{C6BF65F6-EBDC-7549-BCA0-F0D41AA8DE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2C4D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499" name="Line 364">
                <a:extLst>
                  <a:ext uri="{FF2B5EF4-FFF2-40B4-BE49-F238E27FC236}">
                    <a16:creationId xmlns:a16="http://schemas.microsoft.com/office/drawing/2014/main" id="{B6A7F3A8-127D-8A4C-AC9F-4473FEC669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3C5D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00" name="Line 365">
                <a:extLst>
                  <a:ext uri="{FF2B5EF4-FFF2-40B4-BE49-F238E27FC236}">
                    <a16:creationId xmlns:a16="http://schemas.microsoft.com/office/drawing/2014/main" id="{9F1D0D42-A7AF-EB45-A1D2-814BDA49D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4C5D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01" name="Line 366">
                <a:extLst>
                  <a:ext uri="{FF2B5EF4-FFF2-40B4-BE49-F238E27FC236}">
                    <a16:creationId xmlns:a16="http://schemas.microsoft.com/office/drawing/2014/main" id="{0BAD959C-4852-184F-8A28-E049B24B3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5C5D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02" name="Line 367">
                <a:extLst>
                  <a:ext uri="{FF2B5EF4-FFF2-40B4-BE49-F238E27FC236}">
                    <a16:creationId xmlns:a16="http://schemas.microsoft.com/office/drawing/2014/main" id="{03BD1E87-47AE-2D41-AD12-F7982DB568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6C6D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03" name="Line 368">
                <a:extLst>
                  <a:ext uri="{FF2B5EF4-FFF2-40B4-BE49-F238E27FC236}">
                    <a16:creationId xmlns:a16="http://schemas.microsoft.com/office/drawing/2014/main" id="{ED46B21C-E947-CA41-AC3F-67CF9A292D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7C6D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04" name="Line 369">
                <a:extLst>
                  <a:ext uri="{FF2B5EF4-FFF2-40B4-BE49-F238E27FC236}">
                    <a16:creationId xmlns:a16="http://schemas.microsoft.com/office/drawing/2014/main" id="{086E03FB-A465-E841-ACAD-97F8A21A3E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8C6D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05" name="Line 370">
                <a:extLst>
                  <a:ext uri="{FF2B5EF4-FFF2-40B4-BE49-F238E27FC236}">
                    <a16:creationId xmlns:a16="http://schemas.microsoft.com/office/drawing/2014/main" id="{FD0465A9-721C-D849-A00D-3A224D4AD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9C7D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06" name="Line 371">
                <a:extLst>
                  <a:ext uri="{FF2B5EF4-FFF2-40B4-BE49-F238E27FC236}">
                    <a16:creationId xmlns:a16="http://schemas.microsoft.com/office/drawing/2014/main" id="{AEA50D9D-5ED8-0048-B3F8-65584F3924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AC7D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07" name="Line 372">
                <a:extLst>
                  <a:ext uri="{FF2B5EF4-FFF2-40B4-BE49-F238E27FC236}">
                    <a16:creationId xmlns:a16="http://schemas.microsoft.com/office/drawing/2014/main" id="{6388FE0E-F690-1540-8CBE-B14281194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BC7D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08" name="Line 373">
                <a:extLst>
                  <a:ext uri="{FF2B5EF4-FFF2-40B4-BE49-F238E27FC236}">
                    <a16:creationId xmlns:a16="http://schemas.microsoft.com/office/drawing/2014/main" id="{6CAED722-9818-674E-BE39-789A29A98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CC8D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09" name="Line 374">
                <a:extLst>
                  <a:ext uri="{FF2B5EF4-FFF2-40B4-BE49-F238E27FC236}">
                    <a16:creationId xmlns:a16="http://schemas.microsoft.com/office/drawing/2014/main" id="{A4BE9263-49B4-1147-BFF7-76135A793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DC8D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10" name="Line 375">
                <a:extLst>
                  <a:ext uri="{FF2B5EF4-FFF2-40B4-BE49-F238E27FC236}">
                    <a16:creationId xmlns:a16="http://schemas.microsoft.com/office/drawing/2014/main" id="{172D8078-2DBA-A94B-AC5F-345C6FEF3F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EC9D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11" name="Line 376">
                <a:extLst>
                  <a:ext uri="{FF2B5EF4-FFF2-40B4-BE49-F238E27FC236}">
                    <a16:creationId xmlns:a16="http://schemas.microsoft.com/office/drawing/2014/main" id="{716F33CF-1557-984B-AAE7-5D0EE3FA2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6FC9D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12" name="Line 377">
                <a:extLst>
                  <a:ext uri="{FF2B5EF4-FFF2-40B4-BE49-F238E27FC236}">
                    <a16:creationId xmlns:a16="http://schemas.microsoft.com/office/drawing/2014/main" id="{01D9D678-E385-154C-A2AB-018DF17241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0C9D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13" name="Line 378">
                <a:extLst>
                  <a:ext uri="{FF2B5EF4-FFF2-40B4-BE49-F238E27FC236}">
                    <a16:creationId xmlns:a16="http://schemas.microsoft.com/office/drawing/2014/main" id="{F9DA7D01-9DF0-F648-983E-679FF84A9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1CAD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14" name="Line 379">
                <a:extLst>
                  <a:ext uri="{FF2B5EF4-FFF2-40B4-BE49-F238E27FC236}">
                    <a16:creationId xmlns:a16="http://schemas.microsoft.com/office/drawing/2014/main" id="{377D081F-0606-F943-AC45-DEA7A15DF6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2CAD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15" name="Line 380">
                <a:extLst>
                  <a:ext uri="{FF2B5EF4-FFF2-40B4-BE49-F238E27FC236}">
                    <a16:creationId xmlns:a16="http://schemas.microsoft.com/office/drawing/2014/main" id="{6429A002-65B2-924C-A57A-79F434C610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3CAD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16" name="Line 381">
                <a:extLst>
                  <a:ext uri="{FF2B5EF4-FFF2-40B4-BE49-F238E27FC236}">
                    <a16:creationId xmlns:a16="http://schemas.microsoft.com/office/drawing/2014/main" id="{0AF5F8C6-5DAB-3E42-936D-83BCF8B0B1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4CBE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17" name="Line 382">
                <a:extLst>
                  <a:ext uri="{FF2B5EF4-FFF2-40B4-BE49-F238E27FC236}">
                    <a16:creationId xmlns:a16="http://schemas.microsoft.com/office/drawing/2014/main" id="{84B87C72-C0BB-3B42-AEC1-714738610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3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5CBE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18" name="Line 383">
                <a:extLst>
                  <a:ext uri="{FF2B5EF4-FFF2-40B4-BE49-F238E27FC236}">
                    <a16:creationId xmlns:a16="http://schemas.microsoft.com/office/drawing/2014/main" id="{73BEB63E-0B5C-5444-9905-A91291A52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6CCE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19" name="Line 384">
                <a:extLst>
                  <a:ext uri="{FF2B5EF4-FFF2-40B4-BE49-F238E27FC236}">
                    <a16:creationId xmlns:a16="http://schemas.microsoft.com/office/drawing/2014/main" id="{83110285-FBF4-6747-A3C1-90B49D46E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7CCE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20" name="Line 385">
                <a:extLst>
                  <a:ext uri="{FF2B5EF4-FFF2-40B4-BE49-F238E27FC236}">
                    <a16:creationId xmlns:a16="http://schemas.microsoft.com/office/drawing/2014/main" id="{30067850-8343-7C40-96AE-B433DFEE54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8CC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21" name="Line 386">
                <a:extLst>
                  <a:ext uri="{FF2B5EF4-FFF2-40B4-BE49-F238E27FC236}">
                    <a16:creationId xmlns:a16="http://schemas.microsoft.com/office/drawing/2014/main" id="{70839F5A-10EC-D04C-A936-3A1F107C13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9CD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22" name="Line 387">
                <a:extLst>
                  <a:ext uri="{FF2B5EF4-FFF2-40B4-BE49-F238E27FC236}">
                    <a16:creationId xmlns:a16="http://schemas.microsoft.com/office/drawing/2014/main" id="{17700F0D-1CCB-0C40-9BEA-BE1DF80AD1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ACD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23" name="Line 388">
                <a:extLst>
                  <a:ext uri="{FF2B5EF4-FFF2-40B4-BE49-F238E27FC236}">
                    <a16:creationId xmlns:a16="http://schemas.microsoft.com/office/drawing/2014/main" id="{596B81C3-9268-0D4B-B24C-9946BE570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BCD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24" name="Line 389">
                <a:extLst>
                  <a:ext uri="{FF2B5EF4-FFF2-40B4-BE49-F238E27FC236}">
                    <a16:creationId xmlns:a16="http://schemas.microsoft.com/office/drawing/2014/main" id="{270D4773-FC32-9243-A576-549541F1DD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5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CCEE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25" name="Line 390">
                <a:extLst>
                  <a:ext uri="{FF2B5EF4-FFF2-40B4-BE49-F238E27FC236}">
                    <a16:creationId xmlns:a16="http://schemas.microsoft.com/office/drawing/2014/main" id="{BB894519-2F3D-0E4F-AE9F-78E2E0CBA7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DCEE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26" name="Line 391">
                <a:extLst>
                  <a:ext uri="{FF2B5EF4-FFF2-40B4-BE49-F238E27FC236}">
                    <a16:creationId xmlns:a16="http://schemas.microsoft.com/office/drawing/2014/main" id="{FDCB81F1-DCA2-074D-803A-2C4E8A425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ECFE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27" name="Line 392">
                <a:extLst>
                  <a:ext uri="{FF2B5EF4-FFF2-40B4-BE49-F238E27FC236}">
                    <a16:creationId xmlns:a16="http://schemas.microsoft.com/office/drawing/2014/main" id="{EE3412A9-CE52-A949-863C-52C33892F5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7FCFE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28" name="Line 393">
                <a:extLst>
                  <a:ext uri="{FF2B5EF4-FFF2-40B4-BE49-F238E27FC236}">
                    <a16:creationId xmlns:a16="http://schemas.microsoft.com/office/drawing/2014/main" id="{447F0246-FAFA-8C43-AADF-0AAE67C6F9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80CFE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29" name="Line 394">
                <a:extLst>
                  <a:ext uri="{FF2B5EF4-FFF2-40B4-BE49-F238E27FC236}">
                    <a16:creationId xmlns:a16="http://schemas.microsoft.com/office/drawing/2014/main" id="{B338411E-C418-9846-A418-10FF79EB6C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81D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30" name="Line 395">
                <a:extLst>
                  <a:ext uri="{FF2B5EF4-FFF2-40B4-BE49-F238E27FC236}">
                    <a16:creationId xmlns:a16="http://schemas.microsoft.com/office/drawing/2014/main" id="{9AE8CD41-9B0C-094F-8B85-1A94BB010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82D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31" name="Line 396">
                <a:extLst>
                  <a:ext uri="{FF2B5EF4-FFF2-40B4-BE49-F238E27FC236}">
                    <a16:creationId xmlns:a16="http://schemas.microsoft.com/office/drawing/2014/main" id="{F867680C-4BAD-0B40-835E-ABD01CAD3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7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83D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32" name="Line 397">
                <a:extLst>
                  <a:ext uri="{FF2B5EF4-FFF2-40B4-BE49-F238E27FC236}">
                    <a16:creationId xmlns:a16="http://schemas.microsoft.com/office/drawing/2014/main" id="{410622A1-8678-2E4D-8D1B-5C4C6FF685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0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84D1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33" name="Line 398">
                <a:extLst>
                  <a:ext uri="{FF2B5EF4-FFF2-40B4-BE49-F238E27FC236}">
                    <a16:creationId xmlns:a16="http://schemas.microsoft.com/office/drawing/2014/main" id="{71942464-F0A6-CD47-BE1D-F268E6EBB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2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85D1E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34" name="Line 399">
                <a:extLst>
                  <a:ext uri="{FF2B5EF4-FFF2-40B4-BE49-F238E27FC236}">
                    <a16:creationId xmlns:a16="http://schemas.microsoft.com/office/drawing/2014/main" id="{4590C79F-E460-6C40-9A18-DE3DB0B5F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8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86D2E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35" name="Line 400">
                <a:extLst>
                  <a:ext uri="{FF2B5EF4-FFF2-40B4-BE49-F238E27FC236}">
                    <a16:creationId xmlns:a16="http://schemas.microsoft.com/office/drawing/2014/main" id="{45FFABCE-C2FA-7640-9C1D-33B5F5E2A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1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87D2E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36" name="Line 401">
                <a:extLst>
                  <a:ext uri="{FF2B5EF4-FFF2-40B4-BE49-F238E27FC236}">
                    <a16:creationId xmlns:a16="http://schemas.microsoft.com/office/drawing/2014/main" id="{6E7ACFA3-0334-2C4B-8554-708FD780A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4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88D2E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37" name="Line 402">
                <a:extLst>
                  <a:ext uri="{FF2B5EF4-FFF2-40B4-BE49-F238E27FC236}">
                    <a16:creationId xmlns:a16="http://schemas.microsoft.com/office/drawing/2014/main" id="{20D480EB-8D1F-1B45-A17B-F7BFCBA33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6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89D3E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  <p:sp>
            <p:nvSpPr>
              <p:cNvPr id="43538" name="Line 403">
                <a:extLst>
                  <a:ext uri="{FF2B5EF4-FFF2-40B4-BE49-F238E27FC236}">
                    <a16:creationId xmlns:a16="http://schemas.microsoft.com/office/drawing/2014/main" id="{CDDFE4F5-4E95-A949-9515-7A6B902000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9" y="2173"/>
                <a:ext cx="1" cy="714"/>
              </a:xfrm>
              <a:prstGeom prst="line">
                <a:avLst/>
              </a:prstGeom>
              <a:noFill/>
              <a:ln w="23813">
                <a:solidFill>
                  <a:srgbClr val="8AD3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00"/>
              </a:p>
            </p:txBody>
          </p:sp>
        </p:grpSp>
        <p:sp>
          <p:nvSpPr>
            <p:cNvPr id="43221" name="Line 404">
              <a:extLst>
                <a:ext uri="{FF2B5EF4-FFF2-40B4-BE49-F238E27FC236}">
                  <a16:creationId xmlns:a16="http://schemas.microsoft.com/office/drawing/2014/main" id="{D943DA35-A802-CC43-84D0-0BB94547E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3" y="800"/>
              <a:ext cx="1" cy="539"/>
            </a:xfrm>
            <a:prstGeom prst="line">
              <a:avLst/>
            </a:prstGeom>
            <a:noFill/>
            <a:ln w="23813">
              <a:solidFill>
                <a:srgbClr val="8BD3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22" name="Line 405">
              <a:extLst>
                <a:ext uri="{FF2B5EF4-FFF2-40B4-BE49-F238E27FC236}">
                  <a16:creationId xmlns:a16="http://schemas.microsoft.com/office/drawing/2014/main" id="{00796EB0-C6B3-FE44-9071-74B277482B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8" y="800"/>
              <a:ext cx="1" cy="539"/>
            </a:xfrm>
            <a:prstGeom prst="line">
              <a:avLst/>
            </a:prstGeom>
            <a:noFill/>
            <a:ln w="23813">
              <a:solidFill>
                <a:srgbClr val="8CD4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23" name="Line 406">
              <a:extLst>
                <a:ext uri="{FF2B5EF4-FFF2-40B4-BE49-F238E27FC236}">
                  <a16:creationId xmlns:a16="http://schemas.microsoft.com/office/drawing/2014/main" id="{03924F49-0706-304A-B45B-1A214E0A3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2" y="800"/>
              <a:ext cx="1" cy="539"/>
            </a:xfrm>
            <a:prstGeom prst="line">
              <a:avLst/>
            </a:prstGeom>
            <a:noFill/>
            <a:ln w="23813">
              <a:solidFill>
                <a:srgbClr val="8DD4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24" name="Line 407">
              <a:extLst>
                <a:ext uri="{FF2B5EF4-FFF2-40B4-BE49-F238E27FC236}">
                  <a16:creationId xmlns:a16="http://schemas.microsoft.com/office/drawing/2014/main" id="{E1980766-9859-364E-9BBE-14CF59F990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9" y="800"/>
              <a:ext cx="1" cy="539"/>
            </a:xfrm>
            <a:prstGeom prst="line">
              <a:avLst/>
            </a:prstGeom>
            <a:noFill/>
            <a:ln w="23813">
              <a:solidFill>
                <a:srgbClr val="8ED5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25" name="Line 408">
              <a:extLst>
                <a:ext uri="{FF2B5EF4-FFF2-40B4-BE49-F238E27FC236}">
                  <a16:creationId xmlns:a16="http://schemas.microsoft.com/office/drawing/2014/main" id="{25FCBCB2-F564-C44F-9A8D-30C5D1DA1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4" y="800"/>
              <a:ext cx="1" cy="539"/>
            </a:xfrm>
            <a:prstGeom prst="line">
              <a:avLst/>
            </a:prstGeom>
            <a:noFill/>
            <a:ln w="23813">
              <a:solidFill>
                <a:srgbClr val="8FD5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26" name="Line 409">
              <a:extLst>
                <a:ext uri="{FF2B5EF4-FFF2-40B4-BE49-F238E27FC236}">
                  <a16:creationId xmlns:a16="http://schemas.microsoft.com/office/drawing/2014/main" id="{12DC0E6C-E36A-9A42-BF64-86C0076CE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8" y="800"/>
              <a:ext cx="1" cy="539"/>
            </a:xfrm>
            <a:prstGeom prst="line">
              <a:avLst/>
            </a:prstGeom>
            <a:noFill/>
            <a:ln w="23813">
              <a:solidFill>
                <a:srgbClr val="90D5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27" name="Line 410">
              <a:extLst>
                <a:ext uri="{FF2B5EF4-FFF2-40B4-BE49-F238E27FC236}">
                  <a16:creationId xmlns:a16="http://schemas.microsoft.com/office/drawing/2014/main" id="{DE140339-6D7C-A24D-A5EA-57CF630C23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3" y="800"/>
              <a:ext cx="1" cy="539"/>
            </a:xfrm>
            <a:prstGeom prst="line">
              <a:avLst/>
            </a:prstGeom>
            <a:noFill/>
            <a:ln w="23813">
              <a:solidFill>
                <a:srgbClr val="91D6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28" name="Line 411">
              <a:extLst>
                <a:ext uri="{FF2B5EF4-FFF2-40B4-BE49-F238E27FC236}">
                  <a16:creationId xmlns:a16="http://schemas.microsoft.com/office/drawing/2014/main" id="{BCF228E1-96DE-B840-81B0-35E232F164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7" y="800"/>
              <a:ext cx="0" cy="539"/>
            </a:xfrm>
            <a:prstGeom prst="line">
              <a:avLst/>
            </a:prstGeom>
            <a:noFill/>
            <a:ln w="23813">
              <a:solidFill>
                <a:srgbClr val="92D6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29" name="Line 412">
              <a:extLst>
                <a:ext uri="{FF2B5EF4-FFF2-40B4-BE49-F238E27FC236}">
                  <a16:creationId xmlns:a16="http://schemas.microsoft.com/office/drawing/2014/main" id="{B8BFB443-001E-AF41-96E4-FD153915F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1" y="800"/>
              <a:ext cx="1" cy="539"/>
            </a:xfrm>
            <a:prstGeom prst="line">
              <a:avLst/>
            </a:prstGeom>
            <a:noFill/>
            <a:ln w="23813">
              <a:solidFill>
                <a:srgbClr val="93D6E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30" name="Line 413">
              <a:extLst>
                <a:ext uri="{FF2B5EF4-FFF2-40B4-BE49-F238E27FC236}">
                  <a16:creationId xmlns:a16="http://schemas.microsoft.com/office/drawing/2014/main" id="{2F795245-0EB9-C24C-BCC8-0D8443864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6" y="800"/>
              <a:ext cx="1" cy="539"/>
            </a:xfrm>
            <a:prstGeom prst="line">
              <a:avLst/>
            </a:prstGeom>
            <a:noFill/>
            <a:ln w="23813">
              <a:solidFill>
                <a:srgbClr val="94D7E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31" name="Line 414">
              <a:extLst>
                <a:ext uri="{FF2B5EF4-FFF2-40B4-BE49-F238E27FC236}">
                  <a16:creationId xmlns:a16="http://schemas.microsoft.com/office/drawing/2014/main" id="{0143C62E-8C78-E64D-A327-1ED8FAF52F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0" y="800"/>
              <a:ext cx="0" cy="539"/>
            </a:xfrm>
            <a:prstGeom prst="line">
              <a:avLst/>
            </a:prstGeom>
            <a:noFill/>
            <a:ln w="23813">
              <a:solidFill>
                <a:srgbClr val="95D7E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32" name="Line 415">
              <a:extLst>
                <a:ext uri="{FF2B5EF4-FFF2-40B4-BE49-F238E27FC236}">
                  <a16:creationId xmlns:a16="http://schemas.microsoft.com/office/drawing/2014/main" id="{B1967CEA-E407-1F47-A514-1C22F693EB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6" y="800"/>
              <a:ext cx="1" cy="539"/>
            </a:xfrm>
            <a:prstGeom prst="line">
              <a:avLst/>
            </a:prstGeom>
            <a:noFill/>
            <a:ln w="23813">
              <a:solidFill>
                <a:srgbClr val="96D8E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33" name="Line 416">
              <a:extLst>
                <a:ext uri="{FF2B5EF4-FFF2-40B4-BE49-F238E27FC236}">
                  <a16:creationId xmlns:a16="http://schemas.microsoft.com/office/drawing/2014/main" id="{854720D6-3E8D-834B-BC86-56E33045C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1" y="800"/>
              <a:ext cx="1" cy="539"/>
            </a:xfrm>
            <a:prstGeom prst="line">
              <a:avLst/>
            </a:prstGeom>
            <a:noFill/>
            <a:ln w="23813">
              <a:solidFill>
                <a:srgbClr val="96D8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34" name="Line 417">
              <a:extLst>
                <a:ext uri="{FF2B5EF4-FFF2-40B4-BE49-F238E27FC236}">
                  <a16:creationId xmlns:a16="http://schemas.microsoft.com/office/drawing/2014/main" id="{C5BA10DA-B481-384C-B7F7-B40D36C50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5" y="800"/>
              <a:ext cx="1" cy="539"/>
            </a:xfrm>
            <a:prstGeom prst="line">
              <a:avLst/>
            </a:prstGeom>
            <a:noFill/>
            <a:ln w="23813">
              <a:solidFill>
                <a:srgbClr val="97D8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35" name="Line 418">
              <a:extLst>
                <a:ext uri="{FF2B5EF4-FFF2-40B4-BE49-F238E27FC236}">
                  <a16:creationId xmlns:a16="http://schemas.microsoft.com/office/drawing/2014/main" id="{9B126130-B023-D247-A3E1-C03A8E2C21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9" y="800"/>
              <a:ext cx="1" cy="539"/>
            </a:xfrm>
            <a:prstGeom prst="line">
              <a:avLst/>
            </a:prstGeom>
            <a:noFill/>
            <a:ln w="23813">
              <a:solidFill>
                <a:srgbClr val="98D9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36" name="Line 419">
              <a:extLst>
                <a:ext uri="{FF2B5EF4-FFF2-40B4-BE49-F238E27FC236}">
                  <a16:creationId xmlns:a16="http://schemas.microsoft.com/office/drawing/2014/main" id="{88532C4C-B800-0C4D-97D5-8E044370F9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4" y="800"/>
              <a:ext cx="1" cy="539"/>
            </a:xfrm>
            <a:prstGeom prst="line">
              <a:avLst/>
            </a:prstGeom>
            <a:noFill/>
            <a:ln w="23813">
              <a:solidFill>
                <a:srgbClr val="99D9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37" name="Line 420">
              <a:extLst>
                <a:ext uri="{FF2B5EF4-FFF2-40B4-BE49-F238E27FC236}">
                  <a16:creationId xmlns:a16="http://schemas.microsoft.com/office/drawing/2014/main" id="{7271B442-3B03-CB49-AC57-F2FCF6AFA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8" y="800"/>
              <a:ext cx="0" cy="539"/>
            </a:xfrm>
            <a:prstGeom prst="line">
              <a:avLst/>
            </a:prstGeom>
            <a:noFill/>
            <a:ln w="23813">
              <a:solidFill>
                <a:srgbClr val="9AD9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38" name="Line 421">
              <a:extLst>
                <a:ext uri="{FF2B5EF4-FFF2-40B4-BE49-F238E27FC236}">
                  <a16:creationId xmlns:a16="http://schemas.microsoft.com/office/drawing/2014/main" id="{EB9448DB-CE35-1C4E-8FDF-ABC45B690E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3" y="800"/>
              <a:ext cx="0" cy="539"/>
            </a:xfrm>
            <a:prstGeom prst="line">
              <a:avLst/>
            </a:prstGeom>
            <a:noFill/>
            <a:ln w="23813">
              <a:solidFill>
                <a:srgbClr val="9BDAE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39" name="Line 422">
              <a:extLst>
                <a:ext uri="{FF2B5EF4-FFF2-40B4-BE49-F238E27FC236}">
                  <a16:creationId xmlns:a16="http://schemas.microsoft.com/office/drawing/2014/main" id="{63CAAF2F-8969-434E-9197-E20231F33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" y="800"/>
              <a:ext cx="1" cy="539"/>
            </a:xfrm>
            <a:prstGeom prst="line">
              <a:avLst/>
            </a:prstGeom>
            <a:noFill/>
            <a:ln w="23813">
              <a:solidFill>
                <a:srgbClr val="9CDAE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40" name="Line 423">
              <a:extLst>
                <a:ext uri="{FF2B5EF4-FFF2-40B4-BE49-F238E27FC236}">
                  <a16:creationId xmlns:a16="http://schemas.microsoft.com/office/drawing/2014/main" id="{1552455B-373D-5941-B532-4B7B98F137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4" y="800"/>
              <a:ext cx="1" cy="539"/>
            </a:xfrm>
            <a:prstGeom prst="line">
              <a:avLst/>
            </a:prstGeom>
            <a:noFill/>
            <a:ln w="23813">
              <a:solidFill>
                <a:srgbClr val="9DDAE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41" name="Line 424">
              <a:extLst>
                <a:ext uri="{FF2B5EF4-FFF2-40B4-BE49-F238E27FC236}">
                  <a16:creationId xmlns:a16="http://schemas.microsoft.com/office/drawing/2014/main" id="{4F8C0955-774F-2845-98BC-70A8BB08C8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9" y="800"/>
              <a:ext cx="1" cy="539"/>
            </a:xfrm>
            <a:prstGeom prst="line">
              <a:avLst/>
            </a:prstGeom>
            <a:noFill/>
            <a:ln w="23813">
              <a:solidFill>
                <a:srgbClr val="9EDBE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42" name="Line 425">
              <a:extLst>
                <a:ext uri="{FF2B5EF4-FFF2-40B4-BE49-F238E27FC236}">
                  <a16:creationId xmlns:a16="http://schemas.microsoft.com/office/drawing/2014/main" id="{2223515E-D9CA-754B-BE01-E386019E9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3" y="800"/>
              <a:ext cx="0" cy="539"/>
            </a:xfrm>
            <a:prstGeom prst="line">
              <a:avLst/>
            </a:prstGeom>
            <a:noFill/>
            <a:ln w="23813">
              <a:solidFill>
                <a:srgbClr val="9FD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43" name="Line 426">
              <a:extLst>
                <a:ext uri="{FF2B5EF4-FFF2-40B4-BE49-F238E27FC236}">
                  <a16:creationId xmlns:a16="http://schemas.microsoft.com/office/drawing/2014/main" id="{D683425F-8383-8E46-8246-CB414C082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7" y="800"/>
              <a:ext cx="1" cy="539"/>
            </a:xfrm>
            <a:prstGeom prst="line">
              <a:avLst/>
            </a:prstGeom>
            <a:noFill/>
            <a:ln w="23813">
              <a:solidFill>
                <a:srgbClr val="A0DC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44" name="Line 427">
              <a:extLst>
                <a:ext uri="{FF2B5EF4-FFF2-40B4-BE49-F238E27FC236}">
                  <a16:creationId xmlns:a16="http://schemas.microsoft.com/office/drawing/2014/main" id="{07D8A1C3-9BBF-6B4D-8CBD-DFE59AC39F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800"/>
              <a:ext cx="1" cy="539"/>
            </a:xfrm>
            <a:prstGeom prst="line">
              <a:avLst/>
            </a:prstGeom>
            <a:noFill/>
            <a:ln w="23813">
              <a:solidFill>
                <a:srgbClr val="A1DC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45" name="Line 428">
              <a:extLst>
                <a:ext uri="{FF2B5EF4-FFF2-40B4-BE49-F238E27FC236}">
                  <a16:creationId xmlns:a16="http://schemas.microsoft.com/office/drawing/2014/main" id="{D48249B8-05C6-0940-875F-3A9A18CBF0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5" y="800"/>
              <a:ext cx="1" cy="539"/>
            </a:xfrm>
            <a:prstGeom prst="line">
              <a:avLst/>
            </a:prstGeom>
            <a:noFill/>
            <a:ln w="23813">
              <a:solidFill>
                <a:srgbClr val="A2DC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46" name="Line 429">
              <a:extLst>
                <a:ext uri="{FF2B5EF4-FFF2-40B4-BE49-F238E27FC236}">
                  <a16:creationId xmlns:a16="http://schemas.microsoft.com/office/drawing/2014/main" id="{9797CF8B-FC34-4144-8F27-ECBE82E64A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0" y="800"/>
              <a:ext cx="1" cy="539"/>
            </a:xfrm>
            <a:prstGeom prst="line">
              <a:avLst/>
            </a:prstGeom>
            <a:noFill/>
            <a:ln w="23813">
              <a:solidFill>
                <a:srgbClr val="A3DD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47" name="Line 430">
              <a:extLst>
                <a:ext uri="{FF2B5EF4-FFF2-40B4-BE49-F238E27FC236}">
                  <a16:creationId xmlns:a16="http://schemas.microsoft.com/office/drawing/2014/main" id="{D2AE5B3C-F999-0A49-8803-72BBC561AD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7" y="800"/>
              <a:ext cx="1" cy="539"/>
            </a:xfrm>
            <a:prstGeom prst="line">
              <a:avLst/>
            </a:prstGeom>
            <a:noFill/>
            <a:ln w="23813">
              <a:solidFill>
                <a:srgbClr val="A4DDE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48" name="Line 431">
              <a:extLst>
                <a:ext uri="{FF2B5EF4-FFF2-40B4-BE49-F238E27FC236}">
                  <a16:creationId xmlns:a16="http://schemas.microsoft.com/office/drawing/2014/main" id="{88F8E1E2-98FC-2C4C-9789-23A804BC0C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1" y="800"/>
              <a:ext cx="1" cy="539"/>
            </a:xfrm>
            <a:prstGeom prst="line">
              <a:avLst/>
            </a:prstGeom>
            <a:noFill/>
            <a:ln w="23813">
              <a:solidFill>
                <a:srgbClr val="A5DDE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49" name="Line 432">
              <a:extLst>
                <a:ext uri="{FF2B5EF4-FFF2-40B4-BE49-F238E27FC236}">
                  <a16:creationId xmlns:a16="http://schemas.microsoft.com/office/drawing/2014/main" id="{06324102-606B-DE4C-9B99-E4F3FF70DA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5" y="800"/>
              <a:ext cx="1" cy="539"/>
            </a:xfrm>
            <a:prstGeom prst="line">
              <a:avLst/>
            </a:prstGeom>
            <a:noFill/>
            <a:ln w="23813">
              <a:solidFill>
                <a:srgbClr val="A6DEE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50" name="Line 433">
              <a:extLst>
                <a:ext uri="{FF2B5EF4-FFF2-40B4-BE49-F238E27FC236}">
                  <a16:creationId xmlns:a16="http://schemas.microsoft.com/office/drawing/2014/main" id="{8428B138-CA67-8D4F-A1C1-BF43EDB3F1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0" y="800"/>
              <a:ext cx="1" cy="539"/>
            </a:xfrm>
            <a:prstGeom prst="line">
              <a:avLst/>
            </a:prstGeom>
            <a:noFill/>
            <a:ln w="23813">
              <a:solidFill>
                <a:srgbClr val="A7DEE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51" name="Line 434">
              <a:extLst>
                <a:ext uri="{FF2B5EF4-FFF2-40B4-BE49-F238E27FC236}">
                  <a16:creationId xmlns:a16="http://schemas.microsoft.com/office/drawing/2014/main" id="{E09177C1-F8DC-834E-82C4-30379BEEB6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800"/>
              <a:ext cx="0" cy="539"/>
            </a:xfrm>
            <a:prstGeom prst="line">
              <a:avLst/>
            </a:prstGeom>
            <a:noFill/>
            <a:ln w="23813">
              <a:solidFill>
                <a:srgbClr val="A8DF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52" name="Line 435">
              <a:extLst>
                <a:ext uri="{FF2B5EF4-FFF2-40B4-BE49-F238E27FC236}">
                  <a16:creationId xmlns:a16="http://schemas.microsoft.com/office/drawing/2014/main" id="{08A887CE-4724-8D4A-B135-F8978EF16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9" y="800"/>
              <a:ext cx="1" cy="539"/>
            </a:xfrm>
            <a:prstGeom prst="line">
              <a:avLst/>
            </a:prstGeom>
            <a:noFill/>
            <a:ln w="23813">
              <a:solidFill>
                <a:srgbClr val="A9DF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53" name="Line 436">
              <a:extLst>
                <a:ext uri="{FF2B5EF4-FFF2-40B4-BE49-F238E27FC236}">
                  <a16:creationId xmlns:a16="http://schemas.microsoft.com/office/drawing/2014/main" id="{EF72E935-795E-9046-9F7B-3CBB04DD2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3" y="800"/>
              <a:ext cx="1" cy="539"/>
            </a:xfrm>
            <a:prstGeom prst="line">
              <a:avLst/>
            </a:prstGeom>
            <a:noFill/>
            <a:ln w="23813">
              <a:solidFill>
                <a:srgbClr val="AADF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54" name="Line 437">
              <a:extLst>
                <a:ext uri="{FF2B5EF4-FFF2-40B4-BE49-F238E27FC236}">
                  <a16:creationId xmlns:a16="http://schemas.microsoft.com/office/drawing/2014/main" id="{2FF4193D-CE3C-5E41-94ED-C04D80AB9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7" y="800"/>
              <a:ext cx="1" cy="539"/>
            </a:xfrm>
            <a:prstGeom prst="line">
              <a:avLst/>
            </a:prstGeom>
            <a:noFill/>
            <a:ln w="23813">
              <a:solidFill>
                <a:srgbClr val="ABE0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55" name="Line 438">
              <a:extLst>
                <a:ext uri="{FF2B5EF4-FFF2-40B4-BE49-F238E27FC236}">
                  <a16:creationId xmlns:a16="http://schemas.microsoft.com/office/drawing/2014/main" id="{6840F737-3EF5-C64D-A4A9-06DEC0B2B6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4" y="800"/>
              <a:ext cx="1" cy="539"/>
            </a:xfrm>
            <a:prstGeom prst="line">
              <a:avLst/>
            </a:prstGeom>
            <a:noFill/>
            <a:ln w="23813">
              <a:solidFill>
                <a:srgbClr val="ACE0E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56" name="Line 439">
              <a:extLst>
                <a:ext uri="{FF2B5EF4-FFF2-40B4-BE49-F238E27FC236}">
                  <a16:creationId xmlns:a16="http://schemas.microsoft.com/office/drawing/2014/main" id="{C5D79310-218B-F241-8017-01E4ACBC1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9" y="800"/>
              <a:ext cx="0" cy="539"/>
            </a:xfrm>
            <a:prstGeom prst="line">
              <a:avLst/>
            </a:prstGeom>
            <a:noFill/>
            <a:ln w="23813">
              <a:solidFill>
                <a:srgbClr val="ADE0E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57" name="Line 440">
              <a:extLst>
                <a:ext uri="{FF2B5EF4-FFF2-40B4-BE49-F238E27FC236}">
                  <a16:creationId xmlns:a16="http://schemas.microsoft.com/office/drawing/2014/main" id="{B20096FA-5BA4-5B46-8E7D-5AA1E7E073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3" y="800"/>
              <a:ext cx="1" cy="539"/>
            </a:xfrm>
            <a:prstGeom prst="line">
              <a:avLst/>
            </a:prstGeom>
            <a:noFill/>
            <a:ln w="23813">
              <a:solidFill>
                <a:srgbClr val="AEE1E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58" name="Line 441">
              <a:extLst>
                <a:ext uri="{FF2B5EF4-FFF2-40B4-BE49-F238E27FC236}">
                  <a16:creationId xmlns:a16="http://schemas.microsoft.com/office/drawing/2014/main" id="{EE9A69C4-C49C-FE44-9533-4696267B7A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800"/>
              <a:ext cx="1" cy="539"/>
            </a:xfrm>
            <a:prstGeom prst="line">
              <a:avLst/>
            </a:prstGeom>
            <a:noFill/>
            <a:ln w="23813">
              <a:solidFill>
                <a:srgbClr val="AFE1E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59" name="Line 442">
              <a:extLst>
                <a:ext uri="{FF2B5EF4-FFF2-40B4-BE49-F238E27FC236}">
                  <a16:creationId xmlns:a16="http://schemas.microsoft.com/office/drawing/2014/main" id="{DA9D6D3D-E256-A84C-A1E0-B214760D1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1" y="800"/>
              <a:ext cx="1" cy="539"/>
            </a:xfrm>
            <a:prstGeom prst="line">
              <a:avLst/>
            </a:prstGeom>
            <a:noFill/>
            <a:ln w="23813">
              <a:solidFill>
                <a:srgbClr val="B0E2E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60" name="Line 443">
              <a:extLst>
                <a:ext uri="{FF2B5EF4-FFF2-40B4-BE49-F238E27FC236}">
                  <a16:creationId xmlns:a16="http://schemas.microsoft.com/office/drawing/2014/main" id="{6179F130-6E5F-1942-87FE-593C8D56FE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5" y="800"/>
              <a:ext cx="1" cy="539"/>
            </a:xfrm>
            <a:prstGeom prst="line">
              <a:avLst/>
            </a:prstGeom>
            <a:noFill/>
            <a:ln w="23813">
              <a:solidFill>
                <a:srgbClr val="B1E2E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61" name="Line 444">
              <a:extLst>
                <a:ext uri="{FF2B5EF4-FFF2-40B4-BE49-F238E27FC236}">
                  <a16:creationId xmlns:a16="http://schemas.microsoft.com/office/drawing/2014/main" id="{58E3655C-9ABF-A147-B91B-D1DD9A9CC6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0" y="800"/>
              <a:ext cx="1" cy="539"/>
            </a:xfrm>
            <a:prstGeom prst="line">
              <a:avLst/>
            </a:prstGeom>
            <a:noFill/>
            <a:ln w="23813">
              <a:solidFill>
                <a:srgbClr val="B2E2E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62" name="Line 445">
              <a:extLst>
                <a:ext uri="{FF2B5EF4-FFF2-40B4-BE49-F238E27FC236}">
                  <a16:creationId xmlns:a16="http://schemas.microsoft.com/office/drawing/2014/main" id="{5E2585F8-42DD-794F-BAE4-1E61759BF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4" y="800"/>
              <a:ext cx="1" cy="539"/>
            </a:xfrm>
            <a:prstGeom prst="line">
              <a:avLst/>
            </a:prstGeom>
            <a:noFill/>
            <a:ln w="23813">
              <a:solidFill>
                <a:srgbClr val="B3E3E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63" name="Line 446">
              <a:extLst>
                <a:ext uri="{FF2B5EF4-FFF2-40B4-BE49-F238E27FC236}">
                  <a16:creationId xmlns:a16="http://schemas.microsoft.com/office/drawing/2014/main" id="{2ACD981A-6F04-7445-AFC3-72CCCF4C1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1" y="800"/>
              <a:ext cx="1" cy="539"/>
            </a:xfrm>
            <a:prstGeom prst="line">
              <a:avLst/>
            </a:prstGeom>
            <a:noFill/>
            <a:ln w="23813">
              <a:solidFill>
                <a:srgbClr val="B4E3E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64" name="Line 447">
              <a:extLst>
                <a:ext uri="{FF2B5EF4-FFF2-40B4-BE49-F238E27FC236}">
                  <a16:creationId xmlns:a16="http://schemas.microsoft.com/office/drawing/2014/main" id="{3878A341-5A2D-BF4E-A5AF-BF699E1E38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7" y="800"/>
              <a:ext cx="0" cy="539"/>
            </a:xfrm>
            <a:prstGeom prst="line">
              <a:avLst/>
            </a:prstGeom>
            <a:noFill/>
            <a:ln w="23813">
              <a:solidFill>
                <a:srgbClr val="B5E3E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65" name="Line 448">
              <a:extLst>
                <a:ext uri="{FF2B5EF4-FFF2-40B4-BE49-F238E27FC236}">
                  <a16:creationId xmlns:a16="http://schemas.microsoft.com/office/drawing/2014/main" id="{2414F1AD-FA54-AC41-AD1D-3B8EBB8F3A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0" y="800"/>
              <a:ext cx="1" cy="539"/>
            </a:xfrm>
            <a:prstGeom prst="line">
              <a:avLst/>
            </a:prstGeom>
            <a:noFill/>
            <a:ln w="23813">
              <a:solidFill>
                <a:srgbClr val="B6E4E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66" name="Line 449">
              <a:extLst>
                <a:ext uri="{FF2B5EF4-FFF2-40B4-BE49-F238E27FC236}">
                  <a16:creationId xmlns:a16="http://schemas.microsoft.com/office/drawing/2014/main" id="{22B565A4-0049-D944-ACD5-3FEFBB3913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5" y="800"/>
              <a:ext cx="1" cy="539"/>
            </a:xfrm>
            <a:prstGeom prst="line">
              <a:avLst/>
            </a:prstGeom>
            <a:noFill/>
            <a:ln w="23813">
              <a:solidFill>
                <a:srgbClr val="B7E4E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67" name="Line 450">
              <a:extLst>
                <a:ext uri="{FF2B5EF4-FFF2-40B4-BE49-F238E27FC236}">
                  <a16:creationId xmlns:a16="http://schemas.microsoft.com/office/drawing/2014/main" id="{74E5580D-F130-174E-ADCC-00FAEF1DF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9" y="800"/>
              <a:ext cx="0" cy="539"/>
            </a:xfrm>
            <a:prstGeom prst="line">
              <a:avLst/>
            </a:prstGeom>
            <a:noFill/>
            <a:ln w="23813">
              <a:solidFill>
                <a:srgbClr val="B8E5E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68" name="Line 451">
              <a:extLst>
                <a:ext uri="{FF2B5EF4-FFF2-40B4-BE49-F238E27FC236}">
                  <a16:creationId xmlns:a16="http://schemas.microsoft.com/office/drawing/2014/main" id="{94AAECC4-101C-ED4C-A6C4-49A4B0140C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3" y="800"/>
              <a:ext cx="1" cy="539"/>
            </a:xfrm>
            <a:prstGeom prst="line">
              <a:avLst/>
            </a:prstGeom>
            <a:noFill/>
            <a:ln w="23813">
              <a:solidFill>
                <a:srgbClr val="B9E5E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69" name="Line 452">
              <a:extLst>
                <a:ext uri="{FF2B5EF4-FFF2-40B4-BE49-F238E27FC236}">
                  <a16:creationId xmlns:a16="http://schemas.microsoft.com/office/drawing/2014/main" id="{07A689F6-1A6C-6C40-860B-FD0DD2E72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800"/>
              <a:ext cx="0" cy="539"/>
            </a:xfrm>
            <a:prstGeom prst="line">
              <a:avLst/>
            </a:prstGeom>
            <a:noFill/>
            <a:ln w="23813">
              <a:solidFill>
                <a:srgbClr val="BAE5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70" name="Line 453">
              <a:extLst>
                <a:ext uri="{FF2B5EF4-FFF2-40B4-BE49-F238E27FC236}">
                  <a16:creationId xmlns:a16="http://schemas.microsoft.com/office/drawing/2014/main" id="{BC2594D1-01EC-4B47-B477-8E79064E4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5" y="800"/>
              <a:ext cx="0" cy="539"/>
            </a:xfrm>
            <a:prstGeom prst="line">
              <a:avLst/>
            </a:prstGeom>
            <a:noFill/>
            <a:ln w="23813">
              <a:solidFill>
                <a:srgbClr val="BBE6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71" name="Line 454">
              <a:extLst>
                <a:ext uri="{FF2B5EF4-FFF2-40B4-BE49-F238E27FC236}">
                  <a16:creationId xmlns:a16="http://schemas.microsoft.com/office/drawing/2014/main" id="{A23EA518-7055-944C-9478-83D591B817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8" y="800"/>
              <a:ext cx="1" cy="539"/>
            </a:xfrm>
            <a:prstGeom prst="line">
              <a:avLst/>
            </a:prstGeom>
            <a:noFill/>
            <a:ln w="23813">
              <a:solidFill>
                <a:srgbClr val="BCE6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72" name="Line 455">
              <a:extLst>
                <a:ext uri="{FF2B5EF4-FFF2-40B4-BE49-F238E27FC236}">
                  <a16:creationId xmlns:a16="http://schemas.microsoft.com/office/drawing/2014/main" id="{72088219-0015-E546-BA26-26D929119B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3" y="800"/>
              <a:ext cx="1" cy="539"/>
            </a:xfrm>
            <a:prstGeom prst="line">
              <a:avLst/>
            </a:prstGeom>
            <a:noFill/>
            <a:ln w="23813">
              <a:solidFill>
                <a:srgbClr val="BDE6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73" name="Line 456">
              <a:extLst>
                <a:ext uri="{FF2B5EF4-FFF2-40B4-BE49-F238E27FC236}">
                  <a16:creationId xmlns:a16="http://schemas.microsoft.com/office/drawing/2014/main" id="{C5DDED7F-CDDB-094B-A712-2AC557DF7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7" y="800"/>
              <a:ext cx="1" cy="539"/>
            </a:xfrm>
            <a:prstGeom prst="line">
              <a:avLst/>
            </a:prstGeom>
            <a:noFill/>
            <a:ln w="23813">
              <a:solidFill>
                <a:srgbClr val="BEE7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74" name="Line 457">
              <a:extLst>
                <a:ext uri="{FF2B5EF4-FFF2-40B4-BE49-F238E27FC236}">
                  <a16:creationId xmlns:a16="http://schemas.microsoft.com/office/drawing/2014/main" id="{45FEAC9D-57C7-DD49-AD4B-302E69FB0E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1" y="800"/>
              <a:ext cx="1" cy="539"/>
            </a:xfrm>
            <a:prstGeom prst="line">
              <a:avLst/>
            </a:prstGeom>
            <a:noFill/>
            <a:ln w="23813">
              <a:solidFill>
                <a:srgbClr val="BFE7F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75" name="Line 458">
              <a:extLst>
                <a:ext uri="{FF2B5EF4-FFF2-40B4-BE49-F238E27FC236}">
                  <a16:creationId xmlns:a16="http://schemas.microsoft.com/office/drawing/2014/main" id="{F727F68B-CFB8-B941-81CE-490A18A8FE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6" y="800"/>
              <a:ext cx="1" cy="539"/>
            </a:xfrm>
            <a:prstGeom prst="line">
              <a:avLst/>
            </a:prstGeom>
            <a:noFill/>
            <a:ln w="23813">
              <a:solidFill>
                <a:srgbClr val="C0E8F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76" name="Line 459">
              <a:extLst>
                <a:ext uri="{FF2B5EF4-FFF2-40B4-BE49-F238E27FC236}">
                  <a16:creationId xmlns:a16="http://schemas.microsoft.com/office/drawing/2014/main" id="{CD16E34D-2EE9-4A46-8803-BE6FFA338F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9" y="800"/>
              <a:ext cx="1" cy="539"/>
            </a:xfrm>
            <a:prstGeom prst="line">
              <a:avLst/>
            </a:prstGeom>
            <a:noFill/>
            <a:ln w="23813">
              <a:solidFill>
                <a:srgbClr val="C1E8F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77" name="Line 460">
              <a:extLst>
                <a:ext uri="{FF2B5EF4-FFF2-40B4-BE49-F238E27FC236}">
                  <a16:creationId xmlns:a16="http://schemas.microsoft.com/office/drawing/2014/main" id="{A1E3F9E5-70F3-9749-9DF5-A8EB94792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5" y="800"/>
              <a:ext cx="1" cy="539"/>
            </a:xfrm>
            <a:prstGeom prst="line">
              <a:avLst/>
            </a:prstGeom>
            <a:noFill/>
            <a:ln w="23813">
              <a:solidFill>
                <a:srgbClr val="C2E8F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78" name="Line 461">
              <a:extLst>
                <a:ext uri="{FF2B5EF4-FFF2-40B4-BE49-F238E27FC236}">
                  <a16:creationId xmlns:a16="http://schemas.microsoft.com/office/drawing/2014/main" id="{B227544E-420E-6646-AAE9-FCA1827C10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2" y="800"/>
              <a:ext cx="0" cy="539"/>
            </a:xfrm>
            <a:prstGeom prst="line">
              <a:avLst/>
            </a:prstGeom>
            <a:noFill/>
            <a:ln w="23813">
              <a:solidFill>
                <a:srgbClr val="C3E9F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79" name="Line 462">
              <a:extLst>
                <a:ext uri="{FF2B5EF4-FFF2-40B4-BE49-F238E27FC236}">
                  <a16:creationId xmlns:a16="http://schemas.microsoft.com/office/drawing/2014/main" id="{7EE65CE8-8402-9F4E-B84E-D8D8E34A8B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6" y="800"/>
              <a:ext cx="1" cy="539"/>
            </a:xfrm>
            <a:prstGeom prst="line">
              <a:avLst/>
            </a:prstGeom>
            <a:noFill/>
            <a:ln w="23813">
              <a:solidFill>
                <a:srgbClr val="C4E9F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80" name="Line 463">
              <a:extLst>
                <a:ext uri="{FF2B5EF4-FFF2-40B4-BE49-F238E27FC236}">
                  <a16:creationId xmlns:a16="http://schemas.microsoft.com/office/drawing/2014/main" id="{50545330-29D7-774D-ADFC-24E4602971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1" y="800"/>
              <a:ext cx="1" cy="539"/>
            </a:xfrm>
            <a:prstGeom prst="line">
              <a:avLst/>
            </a:prstGeom>
            <a:noFill/>
            <a:ln w="23813">
              <a:solidFill>
                <a:srgbClr val="C5E9F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81" name="Line 464">
              <a:extLst>
                <a:ext uri="{FF2B5EF4-FFF2-40B4-BE49-F238E27FC236}">
                  <a16:creationId xmlns:a16="http://schemas.microsoft.com/office/drawing/2014/main" id="{1669D646-67EE-7348-980E-A3D4F7D7B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5" y="800"/>
              <a:ext cx="0" cy="539"/>
            </a:xfrm>
            <a:prstGeom prst="line">
              <a:avLst/>
            </a:prstGeom>
            <a:noFill/>
            <a:ln w="23813">
              <a:solidFill>
                <a:srgbClr val="C6EAF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82" name="Line 465">
              <a:extLst>
                <a:ext uri="{FF2B5EF4-FFF2-40B4-BE49-F238E27FC236}">
                  <a16:creationId xmlns:a16="http://schemas.microsoft.com/office/drawing/2014/main" id="{7B4463C1-08EA-EE46-A0CB-23A5688B93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" y="800"/>
              <a:ext cx="1" cy="539"/>
            </a:xfrm>
            <a:prstGeom prst="line">
              <a:avLst/>
            </a:prstGeom>
            <a:noFill/>
            <a:ln w="23813">
              <a:solidFill>
                <a:srgbClr val="C7EAF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83" name="Line 466">
              <a:extLst>
                <a:ext uri="{FF2B5EF4-FFF2-40B4-BE49-F238E27FC236}">
                  <a16:creationId xmlns:a16="http://schemas.microsoft.com/office/drawing/2014/main" id="{60214D0A-ECC0-4142-AD71-10C9A33C5E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3" y="800"/>
              <a:ext cx="1" cy="539"/>
            </a:xfrm>
            <a:prstGeom prst="line">
              <a:avLst/>
            </a:prstGeom>
            <a:noFill/>
            <a:ln w="23813">
              <a:solidFill>
                <a:srgbClr val="C8EBF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84" name="Line 467">
              <a:extLst>
                <a:ext uri="{FF2B5EF4-FFF2-40B4-BE49-F238E27FC236}">
                  <a16:creationId xmlns:a16="http://schemas.microsoft.com/office/drawing/2014/main" id="{336E8A98-A6F1-5C4F-B96F-56C6F51956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7" y="800"/>
              <a:ext cx="1" cy="539"/>
            </a:xfrm>
            <a:prstGeom prst="line">
              <a:avLst/>
            </a:prstGeom>
            <a:noFill/>
            <a:ln w="23813">
              <a:solidFill>
                <a:srgbClr val="C9EBF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85" name="Line 468">
              <a:extLst>
                <a:ext uri="{FF2B5EF4-FFF2-40B4-BE49-F238E27FC236}">
                  <a16:creationId xmlns:a16="http://schemas.microsoft.com/office/drawing/2014/main" id="{E56785F8-1F7A-CD4A-A12D-08E137079F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2" y="800"/>
              <a:ext cx="1" cy="539"/>
            </a:xfrm>
            <a:prstGeom prst="line">
              <a:avLst/>
            </a:prstGeom>
            <a:noFill/>
            <a:ln w="23813">
              <a:solidFill>
                <a:srgbClr val="CAEBF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86" name="Line 469">
              <a:extLst>
                <a:ext uri="{FF2B5EF4-FFF2-40B4-BE49-F238E27FC236}">
                  <a16:creationId xmlns:a16="http://schemas.microsoft.com/office/drawing/2014/main" id="{96623085-04F2-AB4B-A932-E7FEE60518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9" y="800"/>
              <a:ext cx="1" cy="539"/>
            </a:xfrm>
            <a:prstGeom prst="line">
              <a:avLst/>
            </a:prstGeom>
            <a:noFill/>
            <a:ln w="23813">
              <a:solidFill>
                <a:srgbClr val="CBECF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87" name="Line 470">
              <a:extLst>
                <a:ext uri="{FF2B5EF4-FFF2-40B4-BE49-F238E27FC236}">
                  <a16:creationId xmlns:a16="http://schemas.microsoft.com/office/drawing/2014/main" id="{B9B5774C-65BF-BA4A-8537-34ADD8008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0" y="800"/>
              <a:ext cx="1" cy="539"/>
            </a:xfrm>
            <a:prstGeom prst="line">
              <a:avLst/>
            </a:prstGeom>
            <a:noFill/>
            <a:ln w="23813">
              <a:solidFill>
                <a:srgbClr val="CCECF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88" name="Line 471">
              <a:extLst>
                <a:ext uri="{FF2B5EF4-FFF2-40B4-BE49-F238E27FC236}">
                  <a16:creationId xmlns:a16="http://schemas.microsoft.com/office/drawing/2014/main" id="{FC388C23-0934-E841-9257-CA3CCCB960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1" y="349"/>
              <a:ext cx="1" cy="10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289" name="Rectangle 472">
              <a:extLst>
                <a:ext uri="{FF2B5EF4-FFF2-40B4-BE49-F238E27FC236}">
                  <a16:creationId xmlns:a16="http://schemas.microsoft.com/office/drawing/2014/main" id="{006FC9C9-30DA-EA49-8660-769149501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388"/>
              <a:ext cx="8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>
                  <a:latin typeface="GEsans55"/>
                </a:rPr>
                <a:t>100</a:t>
              </a:r>
            </a:p>
          </p:txBody>
        </p:sp>
        <p:sp>
          <p:nvSpPr>
            <p:cNvPr id="43290" name="Rectangle 473">
              <a:extLst>
                <a:ext uri="{FF2B5EF4-FFF2-40B4-BE49-F238E27FC236}">
                  <a16:creationId xmlns:a16="http://schemas.microsoft.com/office/drawing/2014/main" id="{E8FE4874-8306-094C-AB51-31FA7DF94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" y="1388"/>
              <a:ext cx="8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>
                  <a:latin typeface="GEsans55"/>
                </a:rPr>
                <a:t>200</a:t>
              </a:r>
            </a:p>
          </p:txBody>
        </p:sp>
        <p:sp>
          <p:nvSpPr>
            <p:cNvPr id="43291" name="Rectangle 474">
              <a:extLst>
                <a:ext uri="{FF2B5EF4-FFF2-40B4-BE49-F238E27FC236}">
                  <a16:creationId xmlns:a16="http://schemas.microsoft.com/office/drawing/2014/main" id="{32BC0C07-A51C-1E41-95F4-00EAEBC17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" y="1388"/>
              <a:ext cx="9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/>
                <a:t>280</a:t>
              </a:r>
            </a:p>
          </p:txBody>
        </p:sp>
        <p:sp>
          <p:nvSpPr>
            <p:cNvPr id="43292" name="Rectangle 475">
              <a:extLst>
                <a:ext uri="{FF2B5EF4-FFF2-40B4-BE49-F238E27FC236}">
                  <a16:creationId xmlns:a16="http://schemas.microsoft.com/office/drawing/2014/main" id="{F37E94FF-A67F-9748-98E1-F1B752756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" y="1388"/>
              <a:ext cx="9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/>
                <a:t>315</a:t>
              </a:r>
            </a:p>
          </p:txBody>
        </p:sp>
        <p:sp>
          <p:nvSpPr>
            <p:cNvPr id="43293" name="Rectangle 476">
              <a:extLst>
                <a:ext uri="{FF2B5EF4-FFF2-40B4-BE49-F238E27FC236}">
                  <a16:creationId xmlns:a16="http://schemas.microsoft.com/office/drawing/2014/main" id="{CBF9E487-F889-3041-AC28-2F343942D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" y="1388"/>
              <a:ext cx="9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/>
                <a:t>400</a:t>
              </a:r>
            </a:p>
          </p:txBody>
        </p:sp>
        <p:sp>
          <p:nvSpPr>
            <p:cNvPr id="43294" name="Rectangle 477">
              <a:extLst>
                <a:ext uri="{FF2B5EF4-FFF2-40B4-BE49-F238E27FC236}">
                  <a16:creationId xmlns:a16="http://schemas.microsoft.com/office/drawing/2014/main" id="{F8A95F1F-4F45-9542-9EB5-46A003BB4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8" y="1388"/>
              <a:ext cx="9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/>
                <a:t>780</a:t>
              </a:r>
            </a:p>
          </p:txBody>
        </p:sp>
        <p:sp>
          <p:nvSpPr>
            <p:cNvPr id="43295" name="Rectangle 478">
              <a:extLst>
                <a:ext uri="{FF2B5EF4-FFF2-40B4-BE49-F238E27FC236}">
                  <a16:creationId xmlns:a16="http://schemas.microsoft.com/office/drawing/2014/main" id="{A59FCDAE-94B0-0447-BF27-0D7BDF1FC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1516"/>
              <a:ext cx="408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de-DE" sz="833">
                  <a:latin typeface="GEsans55"/>
                </a:rPr>
                <a:t>Wavelength (nm)</a:t>
              </a:r>
            </a:p>
          </p:txBody>
        </p:sp>
        <p:sp>
          <p:nvSpPr>
            <p:cNvPr id="43296" name="Rectangle 479">
              <a:extLst>
                <a:ext uri="{FF2B5EF4-FFF2-40B4-BE49-F238E27FC236}">
                  <a16:creationId xmlns:a16="http://schemas.microsoft.com/office/drawing/2014/main" id="{30EB908A-FBFB-B04C-9DDC-1136D1DD2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4" y="683"/>
              <a:ext cx="8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/>
                <a:t>UV</a:t>
              </a:r>
            </a:p>
          </p:txBody>
        </p:sp>
        <p:sp>
          <p:nvSpPr>
            <p:cNvPr id="43297" name="Rectangle 480">
              <a:extLst>
                <a:ext uri="{FF2B5EF4-FFF2-40B4-BE49-F238E27FC236}">
                  <a16:creationId xmlns:a16="http://schemas.microsoft.com/office/drawing/2014/main" id="{CD428737-00B6-0142-BB92-EDD1DDEF8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573"/>
              <a:ext cx="8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/>
                <a:t>UV</a:t>
              </a:r>
            </a:p>
          </p:txBody>
        </p:sp>
        <p:sp>
          <p:nvSpPr>
            <p:cNvPr id="43298" name="Rectangle 481">
              <a:extLst>
                <a:ext uri="{FF2B5EF4-FFF2-40B4-BE49-F238E27FC236}">
                  <a16:creationId xmlns:a16="http://schemas.microsoft.com/office/drawing/2014/main" id="{042E25C3-10D2-FB41-BC88-B0E12B749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" y="573"/>
              <a:ext cx="4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>
                  <a:latin typeface="GEsans55"/>
                </a:rPr>
                <a:t>-C</a:t>
              </a:r>
            </a:p>
          </p:txBody>
        </p:sp>
        <p:sp>
          <p:nvSpPr>
            <p:cNvPr id="43299" name="Rectangle 482">
              <a:extLst>
                <a:ext uri="{FF2B5EF4-FFF2-40B4-BE49-F238E27FC236}">
                  <a16:creationId xmlns:a16="http://schemas.microsoft.com/office/drawing/2014/main" id="{10DCD540-0E5E-DC40-BC1C-B7CFFD509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9" y="573"/>
              <a:ext cx="15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>
                  <a:latin typeface="GEsans55"/>
                </a:rPr>
                <a:t>UV-B</a:t>
              </a:r>
            </a:p>
          </p:txBody>
        </p:sp>
        <p:sp>
          <p:nvSpPr>
            <p:cNvPr id="43300" name="Rectangle 483">
              <a:extLst>
                <a:ext uri="{FF2B5EF4-FFF2-40B4-BE49-F238E27FC236}">
                  <a16:creationId xmlns:a16="http://schemas.microsoft.com/office/drawing/2014/main" id="{BA3DF537-9FF4-C14F-BC2E-CAED950E4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1" y="573"/>
              <a:ext cx="8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/>
                <a:t>UV</a:t>
              </a:r>
            </a:p>
          </p:txBody>
        </p:sp>
        <p:sp>
          <p:nvSpPr>
            <p:cNvPr id="43301" name="Rectangle 484">
              <a:extLst>
                <a:ext uri="{FF2B5EF4-FFF2-40B4-BE49-F238E27FC236}">
                  <a16:creationId xmlns:a16="http://schemas.microsoft.com/office/drawing/2014/main" id="{620466F5-3F77-0841-8F37-B4E73E077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" y="573"/>
              <a:ext cx="9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>
                  <a:latin typeface="GEsans55"/>
                </a:rPr>
                <a:t>-A</a:t>
              </a:r>
            </a:p>
          </p:txBody>
        </p:sp>
        <p:sp>
          <p:nvSpPr>
            <p:cNvPr id="43302" name="Freeform 485">
              <a:extLst>
                <a:ext uri="{FF2B5EF4-FFF2-40B4-BE49-F238E27FC236}">
                  <a16:creationId xmlns:a16="http://schemas.microsoft.com/office/drawing/2014/main" id="{1E2A1CF8-1CFE-2A44-A183-790579F88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" y="514"/>
              <a:ext cx="39" cy="29"/>
            </a:xfrm>
            <a:custGeom>
              <a:avLst/>
              <a:gdLst>
                <a:gd name="T0" fmla="*/ 0 w 52"/>
                <a:gd name="T1" fmla="*/ 0 h 37"/>
                <a:gd name="T2" fmla="*/ 0 w 52"/>
                <a:gd name="T3" fmla="*/ 2 h 37"/>
                <a:gd name="T4" fmla="*/ 2 w 52"/>
                <a:gd name="T5" fmla="*/ 2 h 37"/>
                <a:gd name="T6" fmla="*/ 0 w 52"/>
                <a:gd name="T7" fmla="*/ 0 h 37"/>
                <a:gd name="T8" fmla="*/ 0 w 52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7"/>
                <a:gd name="T17" fmla="*/ 52 w 52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7">
                  <a:moveTo>
                    <a:pt x="0" y="0"/>
                  </a:moveTo>
                  <a:lnTo>
                    <a:pt x="0" y="37"/>
                  </a:lnTo>
                  <a:lnTo>
                    <a:pt x="52" y="18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03" name="Freeform 486">
              <a:extLst>
                <a:ext uri="{FF2B5EF4-FFF2-40B4-BE49-F238E27FC236}">
                  <a16:creationId xmlns:a16="http://schemas.microsoft.com/office/drawing/2014/main" id="{A85F549D-44F5-7A44-8BDB-D3157C6A6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" y="514"/>
              <a:ext cx="41" cy="31"/>
            </a:xfrm>
            <a:custGeom>
              <a:avLst/>
              <a:gdLst>
                <a:gd name="T0" fmla="*/ 2 w 52"/>
                <a:gd name="T1" fmla="*/ 2 h 40"/>
                <a:gd name="T2" fmla="*/ 2 w 52"/>
                <a:gd name="T3" fmla="*/ 0 h 40"/>
                <a:gd name="T4" fmla="*/ 0 w 52"/>
                <a:gd name="T5" fmla="*/ 2 h 40"/>
                <a:gd name="T6" fmla="*/ 2 w 52"/>
                <a:gd name="T7" fmla="*/ 2 h 40"/>
                <a:gd name="T8" fmla="*/ 2 w 52"/>
                <a:gd name="T9" fmla="*/ 2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40"/>
                <a:gd name="T17" fmla="*/ 52 w 52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40">
                  <a:moveTo>
                    <a:pt x="52" y="40"/>
                  </a:moveTo>
                  <a:lnTo>
                    <a:pt x="52" y="0"/>
                  </a:lnTo>
                  <a:lnTo>
                    <a:pt x="0" y="18"/>
                  </a:lnTo>
                  <a:lnTo>
                    <a:pt x="52" y="40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04" name="Line 487">
              <a:extLst>
                <a:ext uri="{FF2B5EF4-FFF2-40B4-BE49-F238E27FC236}">
                  <a16:creationId xmlns:a16="http://schemas.microsoft.com/office/drawing/2014/main" id="{2954AE5E-FAC9-E244-9B8F-9F3E58A09F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1" y="528"/>
              <a:ext cx="276" cy="1"/>
            </a:xfrm>
            <a:prstGeom prst="line">
              <a:avLst/>
            </a:pr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05" name="Freeform 488">
              <a:extLst>
                <a:ext uri="{FF2B5EF4-FFF2-40B4-BE49-F238E27FC236}">
                  <a16:creationId xmlns:a16="http://schemas.microsoft.com/office/drawing/2014/main" id="{9C45589D-3061-AB4F-9166-60C8FAA4B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514"/>
              <a:ext cx="43" cy="29"/>
            </a:xfrm>
            <a:custGeom>
              <a:avLst/>
              <a:gdLst>
                <a:gd name="T0" fmla="*/ 0 w 55"/>
                <a:gd name="T1" fmla="*/ 0 h 37"/>
                <a:gd name="T2" fmla="*/ 0 w 55"/>
                <a:gd name="T3" fmla="*/ 2 h 37"/>
                <a:gd name="T4" fmla="*/ 2 w 55"/>
                <a:gd name="T5" fmla="*/ 2 h 37"/>
                <a:gd name="T6" fmla="*/ 0 w 55"/>
                <a:gd name="T7" fmla="*/ 0 h 37"/>
                <a:gd name="T8" fmla="*/ 0 w 55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37"/>
                <a:gd name="T17" fmla="*/ 55 w 55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37">
                  <a:moveTo>
                    <a:pt x="0" y="0"/>
                  </a:moveTo>
                  <a:lnTo>
                    <a:pt x="0" y="37"/>
                  </a:lnTo>
                  <a:lnTo>
                    <a:pt x="55" y="18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06" name="Freeform 489">
              <a:extLst>
                <a:ext uri="{FF2B5EF4-FFF2-40B4-BE49-F238E27FC236}">
                  <a16:creationId xmlns:a16="http://schemas.microsoft.com/office/drawing/2014/main" id="{510B1F5D-4ACF-654C-9D3B-F5641CC38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514"/>
              <a:ext cx="40" cy="31"/>
            </a:xfrm>
            <a:custGeom>
              <a:avLst/>
              <a:gdLst>
                <a:gd name="T0" fmla="*/ 2 w 52"/>
                <a:gd name="T1" fmla="*/ 2 h 40"/>
                <a:gd name="T2" fmla="*/ 2 w 52"/>
                <a:gd name="T3" fmla="*/ 0 h 40"/>
                <a:gd name="T4" fmla="*/ 0 w 52"/>
                <a:gd name="T5" fmla="*/ 2 h 40"/>
                <a:gd name="T6" fmla="*/ 2 w 52"/>
                <a:gd name="T7" fmla="*/ 2 h 40"/>
                <a:gd name="T8" fmla="*/ 2 w 52"/>
                <a:gd name="T9" fmla="*/ 2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40"/>
                <a:gd name="T17" fmla="*/ 52 w 52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40">
                  <a:moveTo>
                    <a:pt x="52" y="40"/>
                  </a:moveTo>
                  <a:lnTo>
                    <a:pt x="52" y="0"/>
                  </a:lnTo>
                  <a:lnTo>
                    <a:pt x="0" y="18"/>
                  </a:lnTo>
                  <a:lnTo>
                    <a:pt x="52" y="40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07" name="Line 490">
              <a:extLst>
                <a:ext uri="{FF2B5EF4-FFF2-40B4-BE49-F238E27FC236}">
                  <a16:creationId xmlns:a16="http://schemas.microsoft.com/office/drawing/2014/main" id="{856F9D97-6911-8142-81FF-86AA01438F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35" y="528"/>
              <a:ext cx="205" cy="1"/>
            </a:xfrm>
            <a:prstGeom prst="line">
              <a:avLst/>
            </a:pr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08" name="Freeform 491">
              <a:extLst>
                <a:ext uri="{FF2B5EF4-FFF2-40B4-BE49-F238E27FC236}">
                  <a16:creationId xmlns:a16="http://schemas.microsoft.com/office/drawing/2014/main" id="{35ED851B-F95A-5C46-8EBE-3939D750B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514"/>
              <a:ext cx="40" cy="29"/>
            </a:xfrm>
            <a:custGeom>
              <a:avLst/>
              <a:gdLst>
                <a:gd name="T0" fmla="*/ 0 w 52"/>
                <a:gd name="T1" fmla="*/ 0 h 37"/>
                <a:gd name="T2" fmla="*/ 0 w 52"/>
                <a:gd name="T3" fmla="*/ 2 h 37"/>
                <a:gd name="T4" fmla="*/ 2 w 52"/>
                <a:gd name="T5" fmla="*/ 2 h 37"/>
                <a:gd name="T6" fmla="*/ 0 w 52"/>
                <a:gd name="T7" fmla="*/ 0 h 37"/>
                <a:gd name="T8" fmla="*/ 0 w 52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7"/>
                <a:gd name="T17" fmla="*/ 52 w 52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7">
                  <a:moveTo>
                    <a:pt x="0" y="0"/>
                  </a:moveTo>
                  <a:lnTo>
                    <a:pt x="0" y="37"/>
                  </a:lnTo>
                  <a:lnTo>
                    <a:pt x="52" y="18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09" name="Freeform 492">
              <a:extLst>
                <a:ext uri="{FF2B5EF4-FFF2-40B4-BE49-F238E27FC236}">
                  <a16:creationId xmlns:a16="http://schemas.microsoft.com/office/drawing/2014/main" id="{D9DDDD2B-EBF6-0D48-9A7A-E7F7587FA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" y="514"/>
              <a:ext cx="40" cy="31"/>
            </a:xfrm>
            <a:custGeom>
              <a:avLst/>
              <a:gdLst>
                <a:gd name="T0" fmla="*/ 2 w 52"/>
                <a:gd name="T1" fmla="*/ 2 h 40"/>
                <a:gd name="T2" fmla="*/ 2 w 52"/>
                <a:gd name="T3" fmla="*/ 0 h 40"/>
                <a:gd name="T4" fmla="*/ 0 w 52"/>
                <a:gd name="T5" fmla="*/ 2 h 40"/>
                <a:gd name="T6" fmla="*/ 2 w 52"/>
                <a:gd name="T7" fmla="*/ 2 h 40"/>
                <a:gd name="T8" fmla="*/ 2 w 52"/>
                <a:gd name="T9" fmla="*/ 2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40"/>
                <a:gd name="T17" fmla="*/ 52 w 52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40">
                  <a:moveTo>
                    <a:pt x="52" y="40"/>
                  </a:moveTo>
                  <a:lnTo>
                    <a:pt x="52" y="0"/>
                  </a:lnTo>
                  <a:lnTo>
                    <a:pt x="0" y="18"/>
                  </a:lnTo>
                  <a:lnTo>
                    <a:pt x="52" y="40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10" name="Line 493">
              <a:extLst>
                <a:ext uri="{FF2B5EF4-FFF2-40B4-BE49-F238E27FC236}">
                  <a16:creationId xmlns:a16="http://schemas.microsoft.com/office/drawing/2014/main" id="{7BC5E938-CE1C-CD4A-9EBF-55847FADC4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32" y="528"/>
              <a:ext cx="37" cy="1"/>
            </a:xfrm>
            <a:prstGeom prst="line">
              <a:avLst/>
            </a:pr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11" name="Freeform 494">
              <a:extLst>
                <a:ext uri="{FF2B5EF4-FFF2-40B4-BE49-F238E27FC236}">
                  <a16:creationId xmlns:a16="http://schemas.microsoft.com/office/drawing/2014/main" id="{A0697CAC-C6BA-144B-8B77-534145E03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" y="545"/>
              <a:ext cx="42" cy="29"/>
            </a:xfrm>
            <a:custGeom>
              <a:avLst/>
              <a:gdLst>
                <a:gd name="T0" fmla="*/ 0 w 55"/>
                <a:gd name="T1" fmla="*/ 0 h 37"/>
                <a:gd name="T2" fmla="*/ 0 w 55"/>
                <a:gd name="T3" fmla="*/ 2 h 37"/>
                <a:gd name="T4" fmla="*/ 2 w 55"/>
                <a:gd name="T5" fmla="*/ 2 h 37"/>
                <a:gd name="T6" fmla="*/ 0 w 55"/>
                <a:gd name="T7" fmla="*/ 0 h 37"/>
                <a:gd name="T8" fmla="*/ 0 w 55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37"/>
                <a:gd name="T17" fmla="*/ 55 w 55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37">
                  <a:moveTo>
                    <a:pt x="0" y="0"/>
                  </a:moveTo>
                  <a:lnTo>
                    <a:pt x="0" y="37"/>
                  </a:lnTo>
                  <a:lnTo>
                    <a:pt x="55" y="18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12" name="Freeform 495">
              <a:extLst>
                <a:ext uri="{FF2B5EF4-FFF2-40B4-BE49-F238E27FC236}">
                  <a16:creationId xmlns:a16="http://schemas.microsoft.com/office/drawing/2014/main" id="{FD009381-03FA-0B4A-9BA0-86DA8AC2E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514"/>
              <a:ext cx="39" cy="31"/>
            </a:xfrm>
            <a:custGeom>
              <a:avLst/>
              <a:gdLst>
                <a:gd name="T0" fmla="*/ 2 w 52"/>
                <a:gd name="T1" fmla="*/ 2 h 40"/>
                <a:gd name="T2" fmla="*/ 2 w 52"/>
                <a:gd name="T3" fmla="*/ 0 h 40"/>
                <a:gd name="T4" fmla="*/ 0 w 52"/>
                <a:gd name="T5" fmla="*/ 2 h 40"/>
                <a:gd name="T6" fmla="*/ 2 w 52"/>
                <a:gd name="T7" fmla="*/ 2 h 40"/>
                <a:gd name="T8" fmla="*/ 2 w 52"/>
                <a:gd name="T9" fmla="*/ 2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40"/>
                <a:gd name="T17" fmla="*/ 52 w 52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40">
                  <a:moveTo>
                    <a:pt x="52" y="40"/>
                  </a:moveTo>
                  <a:lnTo>
                    <a:pt x="52" y="0"/>
                  </a:lnTo>
                  <a:lnTo>
                    <a:pt x="0" y="18"/>
                  </a:lnTo>
                  <a:lnTo>
                    <a:pt x="52" y="40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13" name="Line 496">
              <a:extLst>
                <a:ext uri="{FF2B5EF4-FFF2-40B4-BE49-F238E27FC236}">
                  <a16:creationId xmlns:a16="http://schemas.microsoft.com/office/drawing/2014/main" id="{F192FF20-B9AA-8947-96D7-1A63143295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9" y="528"/>
              <a:ext cx="220" cy="1"/>
            </a:xfrm>
            <a:prstGeom prst="line">
              <a:avLst/>
            </a:pr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14" name="Rectangle 497">
              <a:extLst>
                <a:ext uri="{FF2B5EF4-FFF2-40B4-BE49-F238E27FC236}">
                  <a16:creationId xmlns:a16="http://schemas.microsoft.com/office/drawing/2014/main" id="{61A77AD1-D4A3-8644-ACB2-7EF853D7D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350"/>
              <a:ext cx="55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de-DE" sz="833"/>
                <a:t>Ultraviolet</a:t>
              </a:r>
              <a:endParaRPr kumimoji="0" lang="de-DE" altLang="en-US" sz="833"/>
            </a:p>
          </p:txBody>
        </p:sp>
        <p:sp>
          <p:nvSpPr>
            <p:cNvPr id="43315" name="Rectangle 498">
              <a:extLst>
                <a:ext uri="{FF2B5EF4-FFF2-40B4-BE49-F238E27FC236}">
                  <a16:creationId xmlns:a16="http://schemas.microsoft.com/office/drawing/2014/main" id="{20FC33EB-A6E2-AD4B-A70F-DB5102B70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3" y="336"/>
              <a:ext cx="282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de-DE" sz="833">
                  <a:latin typeface="GEsans55"/>
                </a:rPr>
                <a:t>Visible Light</a:t>
              </a:r>
              <a:endParaRPr kumimoji="0" lang="de-DE" altLang="en-US" sz="833"/>
            </a:p>
          </p:txBody>
        </p:sp>
        <p:sp>
          <p:nvSpPr>
            <p:cNvPr id="43316" name="Rectangle 499">
              <a:extLst>
                <a:ext uri="{FF2B5EF4-FFF2-40B4-BE49-F238E27FC236}">
                  <a16:creationId xmlns:a16="http://schemas.microsoft.com/office/drawing/2014/main" id="{5596C1F0-2545-2946-BB5B-A94F8418A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" y="336"/>
              <a:ext cx="46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de-DE" sz="833"/>
                <a:t>Infrared</a:t>
              </a:r>
              <a:endParaRPr kumimoji="0" lang="de-DE" altLang="en-US" sz="833"/>
            </a:p>
          </p:txBody>
        </p:sp>
        <p:sp>
          <p:nvSpPr>
            <p:cNvPr id="43317" name="Freeform 500">
              <a:extLst>
                <a:ext uri="{FF2B5EF4-FFF2-40B4-BE49-F238E27FC236}">
                  <a16:creationId xmlns:a16="http://schemas.microsoft.com/office/drawing/2014/main" id="{3F87194B-ED37-6B4B-AFDA-27D4BDC86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" y="380"/>
              <a:ext cx="42" cy="28"/>
            </a:xfrm>
            <a:custGeom>
              <a:avLst/>
              <a:gdLst>
                <a:gd name="T0" fmla="*/ 0 w 55"/>
                <a:gd name="T1" fmla="*/ 0 h 37"/>
                <a:gd name="T2" fmla="*/ 0 w 55"/>
                <a:gd name="T3" fmla="*/ 2 h 37"/>
                <a:gd name="T4" fmla="*/ 2 w 55"/>
                <a:gd name="T5" fmla="*/ 2 h 37"/>
                <a:gd name="T6" fmla="*/ 0 w 55"/>
                <a:gd name="T7" fmla="*/ 0 h 37"/>
                <a:gd name="T8" fmla="*/ 0 w 55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37"/>
                <a:gd name="T17" fmla="*/ 55 w 55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37">
                  <a:moveTo>
                    <a:pt x="0" y="0"/>
                  </a:moveTo>
                  <a:lnTo>
                    <a:pt x="0" y="37"/>
                  </a:lnTo>
                  <a:lnTo>
                    <a:pt x="55" y="22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18" name="Freeform 501">
              <a:extLst>
                <a:ext uri="{FF2B5EF4-FFF2-40B4-BE49-F238E27FC236}">
                  <a16:creationId xmlns:a16="http://schemas.microsoft.com/office/drawing/2014/main" id="{DBA4ECF0-DF99-A942-8A60-E3ACFCE79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" y="383"/>
              <a:ext cx="41" cy="28"/>
            </a:xfrm>
            <a:custGeom>
              <a:avLst/>
              <a:gdLst>
                <a:gd name="T0" fmla="*/ 2 w 52"/>
                <a:gd name="T1" fmla="*/ 2 h 37"/>
                <a:gd name="T2" fmla="*/ 2 w 52"/>
                <a:gd name="T3" fmla="*/ 0 h 37"/>
                <a:gd name="T4" fmla="*/ 0 w 52"/>
                <a:gd name="T5" fmla="*/ 2 h 37"/>
                <a:gd name="T6" fmla="*/ 2 w 52"/>
                <a:gd name="T7" fmla="*/ 2 h 37"/>
                <a:gd name="T8" fmla="*/ 2 w 52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7"/>
                <a:gd name="T17" fmla="*/ 52 w 52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7">
                  <a:moveTo>
                    <a:pt x="52" y="37"/>
                  </a:moveTo>
                  <a:lnTo>
                    <a:pt x="52" y="0"/>
                  </a:lnTo>
                  <a:lnTo>
                    <a:pt x="0" y="18"/>
                  </a:lnTo>
                  <a:lnTo>
                    <a:pt x="52" y="37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19" name="Line 502">
              <a:extLst>
                <a:ext uri="{FF2B5EF4-FFF2-40B4-BE49-F238E27FC236}">
                  <a16:creationId xmlns:a16="http://schemas.microsoft.com/office/drawing/2014/main" id="{CA56D599-C66E-8844-BCC9-4C83568DDC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1" y="480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20" name="Freeform 503">
              <a:extLst>
                <a:ext uri="{FF2B5EF4-FFF2-40B4-BE49-F238E27FC236}">
                  <a16:creationId xmlns:a16="http://schemas.microsoft.com/office/drawing/2014/main" id="{5BA56E60-5832-9F49-BB5A-F3702BB46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" y="380"/>
              <a:ext cx="43" cy="28"/>
            </a:xfrm>
            <a:custGeom>
              <a:avLst/>
              <a:gdLst>
                <a:gd name="T0" fmla="*/ 0 w 55"/>
                <a:gd name="T1" fmla="*/ 0 h 37"/>
                <a:gd name="T2" fmla="*/ 0 w 55"/>
                <a:gd name="T3" fmla="*/ 2 h 37"/>
                <a:gd name="T4" fmla="*/ 2 w 55"/>
                <a:gd name="T5" fmla="*/ 2 h 37"/>
                <a:gd name="T6" fmla="*/ 0 w 55"/>
                <a:gd name="T7" fmla="*/ 0 h 37"/>
                <a:gd name="T8" fmla="*/ 0 w 55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37"/>
                <a:gd name="T17" fmla="*/ 55 w 55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37">
                  <a:moveTo>
                    <a:pt x="0" y="0"/>
                  </a:moveTo>
                  <a:lnTo>
                    <a:pt x="0" y="37"/>
                  </a:lnTo>
                  <a:lnTo>
                    <a:pt x="55" y="22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21" name="Line 504">
              <a:extLst>
                <a:ext uri="{FF2B5EF4-FFF2-40B4-BE49-F238E27FC236}">
                  <a16:creationId xmlns:a16="http://schemas.microsoft.com/office/drawing/2014/main" id="{AAE85394-B46A-1240-946B-D5250A7724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57" y="480"/>
              <a:ext cx="3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22" name="Freeform 505">
              <a:extLst>
                <a:ext uri="{FF2B5EF4-FFF2-40B4-BE49-F238E27FC236}">
                  <a16:creationId xmlns:a16="http://schemas.microsoft.com/office/drawing/2014/main" id="{2AF65597-4906-8742-99EC-0117B8B07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" y="380"/>
              <a:ext cx="39" cy="28"/>
            </a:xfrm>
            <a:custGeom>
              <a:avLst/>
              <a:gdLst>
                <a:gd name="T0" fmla="*/ 0 w 52"/>
                <a:gd name="T1" fmla="*/ 0 h 37"/>
                <a:gd name="T2" fmla="*/ 0 w 52"/>
                <a:gd name="T3" fmla="*/ 2 h 37"/>
                <a:gd name="T4" fmla="*/ 2 w 52"/>
                <a:gd name="T5" fmla="*/ 2 h 37"/>
                <a:gd name="T6" fmla="*/ 0 w 52"/>
                <a:gd name="T7" fmla="*/ 0 h 37"/>
                <a:gd name="T8" fmla="*/ 0 w 52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7"/>
                <a:gd name="T17" fmla="*/ 52 w 52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7">
                  <a:moveTo>
                    <a:pt x="0" y="0"/>
                  </a:moveTo>
                  <a:lnTo>
                    <a:pt x="0" y="37"/>
                  </a:lnTo>
                  <a:lnTo>
                    <a:pt x="52" y="22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23" name="Freeform 506">
              <a:extLst>
                <a:ext uri="{FF2B5EF4-FFF2-40B4-BE49-F238E27FC236}">
                  <a16:creationId xmlns:a16="http://schemas.microsoft.com/office/drawing/2014/main" id="{BD47CF4B-223F-CD4D-AD5C-871AB1D1A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" y="383"/>
              <a:ext cx="42" cy="28"/>
            </a:xfrm>
            <a:custGeom>
              <a:avLst/>
              <a:gdLst>
                <a:gd name="T0" fmla="*/ 2 w 55"/>
                <a:gd name="T1" fmla="*/ 2 h 37"/>
                <a:gd name="T2" fmla="*/ 2 w 55"/>
                <a:gd name="T3" fmla="*/ 0 h 37"/>
                <a:gd name="T4" fmla="*/ 0 w 55"/>
                <a:gd name="T5" fmla="*/ 2 h 37"/>
                <a:gd name="T6" fmla="*/ 2 w 55"/>
                <a:gd name="T7" fmla="*/ 2 h 37"/>
                <a:gd name="T8" fmla="*/ 2 w 55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37"/>
                <a:gd name="T17" fmla="*/ 55 w 55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37">
                  <a:moveTo>
                    <a:pt x="55" y="37"/>
                  </a:moveTo>
                  <a:lnTo>
                    <a:pt x="55" y="0"/>
                  </a:lnTo>
                  <a:lnTo>
                    <a:pt x="0" y="18"/>
                  </a:lnTo>
                  <a:lnTo>
                    <a:pt x="55" y="37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24" name="Line 507">
              <a:extLst>
                <a:ext uri="{FF2B5EF4-FFF2-40B4-BE49-F238E27FC236}">
                  <a16:creationId xmlns:a16="http://schemas.microsoft.com/office/drawing/2014/main" id="{629DBD16-3DD0-704B-B0B9-7670B40545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73" y="480"/>
              <a:ext cx="13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25" name="Freeform 508">
              <a:extLst>
                <a:ext uri="{FF2B5EF4-FFF2-40B4-BE49-F238E27FC236}">
                  <a16:creationId xmlns:a16="http://schemas.microsoft.com/office/drawing/2014/main" id="{8EFA3602-792C-0948-BD00-5B34DE345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7" y="383"/>
              <a:ext cx="40" cy="28"/>
            </a:xfrm>
            <a:custGeom>
              <a:avLst/>
              <a:gdLst>
                <a:gd name="T0" fmla="*/ 2 w 52"/>
                <a:gd name="T1" fmla="*/ 2 h 37"/>
                <a:gd name="T2" fmla="*/ 2 w 52"/>
                <a:gd name="T3" fmla="*/ 0 h 37"/>
                <a:gd name="T4" fmla="*/ 0 w 52"/>
                <a:gd name="T5" fmla="*/ 2 h 37"/>
                <a:gd name="T6" fmla="*/ 2 w 52"/>
                <a:gd name="T7" fmla="*/ 2 h 37"/>
                <a:gd name="T8" fmla="*/ 2 w 52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7"/>
                <a:gd name="T17" fmla="*/ 52 w 52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7">
                  <a:moveTo>
                    <a:pt x="52" y="37"/>
                  </a:moveTo>
                  <a:lnTo>
                    <a:pt x="52" y="0"/>
                  </a:lnTo>
                  <a:lnTo>
                    <a:pt x="0" y="18"/>
                  </a:lnTo>
                  <a:lnTo>
                    <a:pt x="52" y="37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26" name="Line 509">
              <a:extLst>
                <a:ext uri="{FF2B5EF4-FFF2-40B4-BE49-F238E27FC236}">
                  <a16:creationId xmlns:a16="http://schemas.microsoft.com/office/drawing/2014/main" id="{2BE1C421-7E57-9C48-9A05-AE60C245B9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67" y="480"/>
              <a:ext cx="3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27" name="Line 510">
              <a:extLst>
                <a:ext uri="{FF2B5EF4-FFF2-40B4-BE49-F238E27FC236}">
                  <a16:creationId xmlns:a16="http://schemas.microsoft.com/office/drawing/2014/main" id="{DD772D4D-AE8F-7C40-B1BA-E56AEDB725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7" y="349"/>
              <a:ext cx="1" cy="10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28" name="Line 511">
              <a:extLst>
                <a:ext uri="{FF2B5EF4-FFF2-40B4-BE49-F238E27FC236}">
                  <a16:creationId xmlns:a16="http://schemas.microsoft.com/office/drawing/2014/main" id="{DC782795-4203-384C-8FAA-32C12720D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7" y="503"/>
              <a:ext cx="1" cy="8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29" name="Line 512">
              <a:extLst>
                <a:ext uri="{FF2B5EF4-FFF2-40B4-BE49-F238E27FC236}">
                  <a16:creationId xmlns:a16="http://schemas.microsoft.com/office/drawing/2014/main" id="{FDE51184-EC08-1E41-842C-38BF8F5C08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503"/>
              <a:ext cx="1" cy="8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30" name="Line 513">
              <a:extLst>
                <a:ext uri="{FF2B5EF4-FFF2-40B4-BE49-F238E27FC236}">
                  <a16:creationId xmlns:a16="http://schemas.microsoft.com/office/drawing/2014/main" id="{EECAE82E-3F83-7749-B052-7FCECABF26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3" y="503"/>
              <a:ext cx="0" cy="8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31" name="Line 514">
              <a:extLst>
                <a:ext uri="{FF2B5EF4-FFF2-40B4-BE49-F238E27FC236}">
                  <a16:creationId xmlns:a16="http://schemas.microsoft.com/office/drawing/2014/main" id="{4F0DCC7D-D47B-E64B-91FE-E51456A9B2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4" y="349"/>
              <a:ext cx="1" cy="10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32" name="Freeform 515">
              <a:extLst>
                <a:ext uri="{FF2B5EF4-FFF2-40B4-BE49-F238E27FC236}">
                  <a16:creationId xmlns:a16="http://schemas.microsoft.com/office/drawing/2014/main" id="{52FCC273-18EB-7D44-8968-F33DC4BF4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" y="803"/>
              <a:ext cx="1" cy="751"/>
            </a:xfrm>
            <a:custGeom>
              <a:avLst/>
              <a:gdLst>
                <a:gd name="T0" fmla="*/ 0 w 1"/>
                <a:gd name="T1" fmla="*/ 0 h 995"/>
                <a:gd name="T2" fmla="*/ 0 w 1"/>
                <a:gd name="T3" fmla="*/ 2 h 995"/>
                <a:gd name="T4" fmla="*/ 0 w 1"/>
                <a:gd name="T5" fmla="*/ 0 h 995"/>
                <a:gd name="T6" fmla="*/ 0 60000 65536"/>
                <a:gd name="T7" fmla="*/ 0 60000 65536"/>
                <a:gd name="T8" fmla="*/ 0 60000 65536"/>
                <a:gd name="T9" fmla="*/ 0 w 1"/>
                <a:gd name="T10" fmla="*/ 0 h 995"/>
                <a:gd name="T11" fmla="*/ 1 w 1"/>
                <a:gd name="T12" fmla="*/ 995 h 9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995">
                  <a:moveTo>
                    <a:pt x="0" y="0"/>
                  </a:moveTo>
                  <a:lnTo>
                    <a:pt x="0" y="9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33" name="Rectangle 516">
              <a:extLst>
                <a:ext uri="{FF2B5EF4-FFF2-40B4-BE49-F238E27FC236}">
                  <a16:creationId xmlns:a16="http://schemas.microsoft.com/office/drawing/2014/main" id="{BC7D90CE-BB35-C74A-8D6B-3626A9D39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3" y="573"/>
              <a:ext cx="342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>
                  <a:latin typeface="GEsans55"/>
                </a:rPr>
                <a:t>Vacuum-</a:t>
              </a:r>
            </a:p>
          </p:txBody>
        </p:sp>
        <p:sp>
          <p:nvSpPr>
            <p:cNvPr id="43334" name="Freeform 517">
              <a:extLst>
                <a:ext uri="{FF2B5EF4-FFF2-40B4-BE49-F238E27FC236}">
                  <a16:creationId xmlns:a16="http://schemas.microsoft.com/office/drawing/2014/main" id="{51282B84-5E07-3845-8B58-27B5EF451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" y="805"/>
              <a:ext cx="488" cy="525"/>
            </a:xfrm>
            <a:custGeom>
              <a:avLst/>
              <a:gdLst>
                <a:gd name="T0" fmla="*/ 0 w 626"/>
                <a:gd name="T1" fmla="*/ 2 h 687"/>
                <a:gd name="T2" fmla="*/ 0 w 626"/>
                <a:gd name="T3" fmla="*/ 2 h 687"/>
                <a:gd name="T4" fmla="*/ 2 w 626"/>
                <a:gd name="T5" fmla="*/ 2 h 687"/>
                <a:gd name="T6" fmla="*/ 2 w 626"/>
                <a:gd name="T7" fmla="*/ 2 h 687"/>
                <a:gd name="T8" fmla="*/ 2 w 626"/>
                <a:gd name="T9" fmla="*/ 2 h 687"/>
                <a:gd name="T10" fmla="*/ 2 w 626"/>
                <a:gd name="T11" fmla="*/ 2 h 687"/>
                <a:gd name="T12" fmla="*/ 2 w 626"/>
                <a:gd name="T13" fmla="*/ 2 h 687"/>
                <a:gd name="T14" fmla="*/ 2 w 626"/>
                <a:gd name="T15" fmla="*/ 2 h 687"/>
                <a:gd name="T16" fmla="*/ 2 w 626"/>
                <a:gd name="T17" fmla="*/ 2 h 687"/>
                <a:gd name="T18" fmla="*/ 2 w 626"/>
                <a:gd name="T19" fmla="*/ 2 h 687"/>
                <a:gd name="T20" fmla="*/ 2 w 626"/>
                <a:gd name="T21" fmla="*/ 2 h 687"/>
                <a:gd name="T22" fmla="*/ 2 w 626"/>
                <a:gd name="T23" fmla="*/ 2 h 687"/>
                <a:gd name="T24" fmla="*/ 2 w 626"/>
                <a:gd name="T25" fmla="*/ 2 h 687"/>
                <a:gd name="T26" fmla="*/ 2 w 626"/>
                <a:gd name="T27" fmla="*/ 2 h 687"/>
                <a:gd name="T28" fmla="*/ 2 w 626"/>
                <a:gd name="T29" fmla="*/ 2 h 687"/>
                <a:gd name="T30" fmla="*/ 2 w 626"/>
                <a:gd name="T31" fmla="*/ 2 h 687"/>
                <a:gd name="T32" fmla="*/ 2 w 626"/>
                <a:gd name="T33" fmla="*/ 2 h 687"/>
                <a:gd name="T34" fmla="*/ 2 w 626"/>
                <a:gd name="T35" fmla="*/ 2 h 687"/>
                <a:gd name="T36" fmla="*/ 2 w 626"/>
                <a:gd name="T37" fmla="*/ 2 h 687"/>
                <a:gd name="T38" fmla="*/ 2 w 626"/>
                <a:gd name="T39" fmla="*/ 2 h 687"/>
                <a:gd name="T40" fmla="*/ 2 w 626"/>
                <a:gd name="T41" fmla="*/ 2 h 687"/>
                <a:gd name="T42" fmla="*/ 2 w 626"/>
                <a:gd name="T43" fmla="*/ 2 h 687"/>
                <a:gd name="T44" fmla="*/ 2 w 626"/>
                <a:gd name="T45" fmla="*/ 2 h 687"/>
                <a:gd name="T46" fmla="*/ 2 w 626"/>
                <a:gd name="T47" fmla="*/ 2 h 687"/>
                <a:gd name="T48" fmla="*/ 2 w 626"/>
                <a:gd name="T49" fmla="*/ 0 h 687"/>
                <a:gd name="T50" fmla="*/ 2 w 626"/>
                <a:gd name="T51" fmla="*/ 0 h 687"/>
                <a:gd name="T52" fmla="*/ 2 w 626"/>
                <a:gd name="T53" fmla="*/ 2 h 687"/>
                <a:gd name="T54" fmla="*/ 2 w 626"/>
                <a:gd name="T55" fmla="*/ 2 h 687"/>
                <a:gd name="T56" fmla="*/ 2 w 626"/>
                <a:gd name="T57" fmla="*/ 2 h 687"/>
                <a:gd name="T58" fmla="*/ 2 w 626"/>
                <a:gd name="T59" fmla="*/ 2 h 687"/>
                <a:gd name="T60" fmla="*/ 2 w 626"/>
                <a:gd name="T61" fmla="*/ 2 h 687"/>
                <a:gd name="T62" fmla="*/ 2 w 626"/>
                <a:gd name="T63" fmla="*/ 2 h 687"/>
                <a:gd name="T64" fmla="*/ 2 w 626"/>
                <a:gd name="T65" fmla="*/ 2 h 687"/>
                <a:gd name="T66" fmla="*/ 2 w 626"/>
                <a:gd name="T67" fmla="*/ 2 h 687"/>
                <a:gd name="T68" fmla="*/ 2 w 626"/>
                <a:gd name="T69" fmla="*/ 2 h 687"/>
                <a:gd name="T70" fmla="*/ 2 w 626"/>
                <a:gd name="T71" fmla="*/ 2 h 687"/>
                <a:gd name="T72" fmla="*/ 2 w 626"/>
                <a:gd name="T73" fmla="*/ 2 h 687"/>
                <a:gd name="T74" fmla="*/ 2 w 626"/>
                <a:gd name="T75" fmla="*/ 2 h 687"/>
                <a:gd name="T76" fmla="*/ 2 w 626"/>
                <a:gd name="T77" fmla="*/ 2 h 687"/>
                <a:gd name="T78" fmla="*/ 2 w 626"/>
                <a:gd name="T79" fmla="*/ 2 h 687"/>
                <a:gd name="T80" fmla="*/ 2 w 626"/>
                <a:gd name="T81" fmla="*/ 2 h 687"/>
                <a:gd name="T82" fmla="*/ 2 w 626"/>
                <a:gd name="T83" fmla="*/ 2 h 687"/>
                <a:gd name="T84" fmla="*/ 2 w 626"/>
                <a:gd name="T85" fmla="*/ 2 h 687"/>
                <a:gd name="T86" fmla="*/ 2 w 626"/>
                <a:gd name="T87" fmla="*/ 2 h 687"/>
                <a:gd name="T88" fmla="*/ 2 w 626"/>
                <a:gd name="T89" fmla="*/ 2 h 687"/>
                <a:gd name="T90" fmla="*/ 2 w 626"/>
                <a:gd name="T91" fmla="*/ 2 h 687"/>
                <a:gd name="T92" fmla="*/ 2 w 626"/>
                <a:gd name="T93" fmla="*/ 2 h 687"/>
                <a:gd name="T94" fmla="*/ 2 w 626"/>
                <a:gd name="T95" fmla="*/ 2 h 687"/>
                <a:gd name="T96" fmla="*/ 2 w 626"/>
                <a:gd name="T97" fmla="*/ 2 h 687"/>
                <a:gd name="T98" fmla="*/ 2 w 626"/>
                <a:gd name="T99" fmla="*/ 2 h 687"/>
                <a:gd name="T100" fmla="*/ 2 w 626"/>
                <a:gd name="T101" fmla="*/ 2 h 687"/>
                <a:gd name="T102" fmla="*/ 2 w 626"/>
                <a:gd name="T103" fmla="*/ 2 h 687"/>
                <a:gd name="T104" fmla="*/ 2 w 626"/>
                <a:gd name="T105" fmla="*/ 2 h 687"/>
                <a:gd name="T106" fmla="*/ 2 w 626"/>
                <a:gd name="T107" fmla="*/ 2 h 687"/>
                <a:gd name="T108" fmla="*/ 2 w 626"/>
                <a:gd name="T109" fmla="*/ 2 h 687"/>
                <a:gd name="T110" fmla="*/ 2 w 626"/>
                <a:gd name="T111" fmla="*/ 2 h 687"/>
                <a:gd name="T112" fmla="*/ 0 w 626"/>
                <a:gd name="T113" fmla="*/ 2 h 687"/>
                <a:gd name="T114" fmla="*/ 0 w 626"/>
                <a:gd name="T115" fmla="*/ 2 h 6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26"/>
                <a:gd name="T175" fmla="*/ 0 h 687"/>
                <a:gd name="T176" fmla="*/ 626 w 626"/>
                <a:gd name="T177" fmla="*/ 687 h 6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26" h="687">
                  <a:moveTo>
                    <a:pt x="0" y="257"/>
                  </a:moveTo>
                  <a:lnTo>
                    <a:pt x="0" y="257"/>
                  </a:lnTo>
                  <a:lnTo>
                    <a:pt x="3" y="276"/>
                  </a:lnTo>
                  <a:lnTo>
                    <a:pt x="7" y="292"/>
                  </a:lnTo>
                  <a:lnTo>
                    <a:pt x="12" y="304"/>
                  </a:lnTo>
                  <a:lnTo>
                    <a:pt x="16" y="308"/>
                  </a:lnTo>
                  <a:lnTo>
                    <a:pt x="19" y="310"/>
                  </a:lnTo>
                  <a:lnTo>
                    <a:pt x="21" y="310"/>
                  </a:lnTo>
                  <a:lnTo>
                    <a:pt x="24" y="308"/>
                  </a:lnTo>
                  <a:lnTo>
                    <a:pt x="28" y="304"/>
                  </a:lnTo>
                  <a:lnTo>
                    <a:pt x="31" y="297"/>
                  </a:lnTo>
                  <a:lnTo>
                    <a:pt x="36" y="278"/>
                  </a:lnTo>
                  <a:lnTo>
                    <a:pt x="43" y="249"/>
                  </a:lnTo>
                  <a:lnTo>
                    <a:pt x="57" y="162"/>
                  </a:lnTo>
                  <a:lnTo>
                    <a:pt x="66" y="120"/>
                  </a:lnTo>
                  <a:lnTo>
                    <a:pt x="75" y="82"/>
                  </a:lnTo>
                  <a:lnTo>
                    <a:pt x="82" y="64"/>
                  </a:lnTo>
                  <a:lnTo>
                    <a:pt x="87" y="49"/>
                  </a:lnTo>
                  <a:lnTo>
                    <a:pt x="94" y="35"/>
                  </a:lnTo>
                  <a:lnTo>
                    <a:pt x="103" y="23"/>
                  </a:lnTo>
                  <a:lnTo>
                    <a:pt x="111" y="14"/>
                  </a:lnTo>
                  <a:lnTo>
                    <a:pt x="122" y="7"/>
                  </a:lnTo>
                  <a:lnTo>
                    <a:pt x="132" y="2"/>
                  </a:lnTo>
                  <a:lnTo>
                    <a:pt x="144" y="0"/>
                  </a:lnTo>
                  <a:lnTo>
                    <a:pt x="153" y="2"/>
                  </a:lnTo>
                  <a:lnTo>
                    <a:pt x="160" y="7"/>
                  </a:lnTo>
                  <a:lnTo>
                    <a:pt x="167" y="16"/>
                  </a:lnTo>
                  <a:lnTo>
                    <a:pt x="176" y="26"/>
                  </a:lnTo>
                  <a:lnTo>
                    <a:pt x="182" y="40"/>
                  </a:lnTo>
                  <a:lnTo>
                    <a:pt x="189" y="56"/>
                  </a:lnTo>
                  <a:lnTo>
                    <a:pt x="203" y="96"/>
                  </a:lnTo>
                  <a:lnTo>
                    <a:pt x="217" y="141"/>
                  </a:lnTo>
                  <a:lnTo>
                    <a:pt x="231" y="193"/>
                  </a:lnTo>
                  <a:lnTo>
                    <a:pt x="259" y="308"/>
                  </a:lnTo>
                  <a:lnTo>
                    <a:pt x="275" y="367"/>
                  </a:lnTo>
                  <a:lnTo>
                    <a:pt x="290" y="424"/>
                  </a:lnTo>
                  <a:lnTo>
                    <a:pt x="308" y="480"/>
                  </a:lnTo>
                  <a:lnTo>
                    <a:pt x="327" y="529"/>
                  </a:lnTo>
                  <a:lnTo>
                    <a:pt x="337" y="553"/>
                  </a:lnTo>
                  <a:lnTo>
                    <a:pt x="346" y="574"/>
                  </a:lnTo>
                  <a:lnTo>
                    <a:pt x="356" y="593"/>
                  </a:lnTo>
                  <a:lnTo>
                    <a:pt x="369" y="610"/>
                  </a:lnTo>
                  <a:lnTo>
                    <a:pt x="379" y="624"/>
                  </a:lnTo>
                  <a:lnTo>
                    <a:pt x="391" y="636"/>
                  </a:lnTo>
                  <a:lnTo>
                    <a:pt x="405" y="645"/>
                  </a:lnTo>
                  <a:lnTo>
                    <a:pt x="417" y="650"/>
                  </a:lnTo>
                  <a:lnTo>
                    <a:pt x="445" y="659"/>
                  </a:lnTo>
                  <a:lnTo>
                    <a:pt x="473" y="666"/>
                  </a:lnTo>
                  <a:lnTo>
                    <a:pt x="501" y="671"/>
                  </a:lnTo>
                  <a:lnTo>
                    <a:pt x="530" y="675"/>
                  </a:lnTo>
                  <a:lnTo>
                    <a:pt x="582" y="680"/>
                  </a:lnTo>
                  <a:lnTo>
                    <a:pt x="626" y="682"/>
                  </a:lnTo>
                  <a:lnTo>
                    <a:pt x="626" y="687"/>
                  </a:lnTo>
                  <a:lnTo>
                    <a:pt x="0" y="687"/>
                  </a:lnTo>
                  <a:lnTo>
                    <a:pt x="0" y="257"/>
                  </a:lnTo>
                  <a:close/>
                </a:path>
              </a:pathLst>
            </a:custGeom>
            <a:solidFill>
              <a:srgbClr val="34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35" name="Freeform 518">
              <a:extLst>
                <a:ext uri="{FF2B5EF4-FFF2-40B4-BE49-F238E27FC236}">
                  <a16:creationId xmlns:a16="http://schemas.microsoft.com/office/drawing/2014/main" id="{233B3911-B1A1-C841-958F-5F52EA76F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" y="805"/>
              <a:ext cx="488" cy="521"/>
            </a:xfrm>
            <a:custGeom>
              <a:avLst/>
              <a:gdLst>
                <a:gd name="T0" fmla="*/ 0 w 626"/>
                <a:gd name="T1" fmla="*/ 2 h 682"/>
                <a:gd name="T2" fmla="*/ 0 w 626"/>
                <a:gd name="T3" fmla="*/ 2 h 682"/>
                <a:gd name="T4" fmla="*/ 2 w 626"/>
                <a:gd name="T5" fmla="*/ 2 h 682"/>
                <a:gd name="T6" fmla="*/ 2 w 626"/>
                <a:gd name="T7" fmla="*/ 2 h 682"/>
                <a:gd name="T8" fmla="*/ 2 w 626"/>
                <a:gd name="T9" fmla="*/ 2 h 682"/>
                <a:gd name="T10" fmla="*/ 2 w 626"/>
                <a:gd name="T11" fmla="*/ 2 h 682"/>
                <a:gd name="T12" fmla="*/ 2 w 626"/>
                <a:gd name="T13" fmla="*/ 2 h 682"/>
                <a:gd name="T14" fmla="*/ 2 w 626"/>
                <a:gd name="T15" fmla="*/ 2 h 682"/>
                <a:gd name="T16" fmla="*/ 2 w 626"/>
                <a:gd name="T17" fmla="*/ 2 h 682"/>
                <a:gd name="T18" fmla="*/ 2 w 626"/>
                <a:gd name="T19" fmla="*/ 2 h 682"/>
                <a:gd name="T20" fmla="*/ 2 w 626"/>
                <a:gd name="T21" fmla="*/ 2 h 682"/>
                <a:gd name="T22" fmla="*/ 2 w 626"/>
                <a:gd name="T23" fmla="*/ 2 h 682"/>
                <a:gd name="T24" fmla="*/ 2 w 626"/>
                <a:gd name="T25" fmla="*/ 2 h 682"/>
                <a:gd name="T26" fmla="*/ 2 w 626"/>
                <a:gd name="T27" fmla="*/ 2 h 682"/>
                <a:gd name="T28" fmla="*/ 2 w 626"/>
                <a:gd name="T29" fmla="*/ 2 h 682"/>
                <a:gd name="T30" fmla="*/ 2 w 626"/>
                <a:gd name="T31" fmla="*/ 2 h 682"/>
                <a:gd name="T32" fmla="*/ 2 w 626"/>
                <a:gd name="T33" fmla="*/ 2 h 682"/>
                <a:gd name="T34" fmla="*/ 2 w 626"/>
                <a:gd name="T35" fmla="*/ 2 h 682"/>
                <a:gd name="T36" fmla="*/ 2 w 626"/>
                <a:gd name="T37" fmla="*/ 2 h 682"/>
                <a:gd name="T38" fmla="*/ 2 w 626"/>
                <a:gd name="T39" fmla="*/ 2 h 682"/>
                <a:gd name="T40" fmla="*/ 2 w 626"/>
                <a:gd name="T41" fmla="*/ 2 h 682"/>
                <a:gd name="T42" fmla="*/ 2 w 626"/>
                <a:gd name="T43" fmla="*/ 2 h 682"/>
                <a:gd name="T44" fmla="*/ 2 w 626"/>
                <a:gd name="T45" fmla="*/ 2 h 682"/>
                <a:gd name="T46" fmla="*/ 2 w 626"/>
                <a:gd name="T47" fmla="*/ 2 h 682"/>
                <a:gd name="T48" fmla="*/ 2 w 626"/>
                <a:gd name="T49" fmla="*/ 0 h 682"/>
                <a:gd name="T50" fmla="*/ 2 w 626"/>
                <a:gd name="T51" fmla="*/ 0 h 682"/>
                <a:gd name="T52" fmla="*/ 2 w 626"/>
                <a:gd name="T53" fmla="*/ 2 h 682"/>
                <a:gd name="T54" fmla="*/ 2 w 626"/>
                <a:gd name="T55" fmla="*/ 2 h 682"/>
                <a:gd name="T56" fmla="*/ 2 w 626"/>
                <a:gd name="T57" fmla="*/ 2 h 682"/>
                <a:gd name="T58" fmla="*/ 2 w 626"/>
                <a:gd name="T59" fmla="*/ 2 h 682"/>
                <a:gd name="T60" fmla="*/ 2 w 626"/>
                <a:gd name="T61" fmla="*/ 2 h 682"/>
                <a:gd name="T62" fmla="*/ 2 w 626"/>
                <a:gd name="T63" fmla="*/ 2 h 682"/>
                <a:gd name="T64" fmla="*/ 2 w 626"/>
                <a:gd name="T65" fmla="*/ 2 h 682"/>
                <a:gd name="T66" fmla="*/ 2 w 626"/>
                <a:gd name="T67" fmla="*/ 2 h 682"/>
                <a:gd name="T68" fmla="*/ 2 w 626"/>
                <a:gd name="T69" fmla="*/ 2 h 682"/>
                <a:gd name="T70" fmla="*/ 2 w 626"/>
                <a:gd name="T71" fmla="*/ 2 h 682"/>
                <a:gd name="T72" fmla="*/ 2 w 626"/>
                <a:gd name="T73" fmla="*/ 2 h 682"/>
                <a:gd name="T74" fmla="*/ 2 w 626"/>
                <a:gd name="T75" fmla="*/ 2 h 682"/>
                <a:gd name="T76" fmla="*/ 2 w 626"/>
                <a:gd name="T77" fmla="*/ 2 h 682"/>
                <a:gd name="T78" fmla="*/ 2 w 626"/>
                <a:gd name="T79" fmla="*/ 2 h 682"/>
                <a:gd name="T80" fmla="*/ 2 w 626"/>
                <a:gd name="T81" fmla="*/ 2 h 682"/>
                <a:gd name="T82" fmla="*/ 2 w 626"/>
                <a:gd name="T83" fmla="*/ 2 h 682"/>
                <a:gd name="T84" fmla="*/ 2 w 626"/>
                <a:gd name="T85" fmla="*/ 2 h 682"/>
                <a:gd name="T86" fmla="*/ 2 w 626"/>
                <a:gd name="T87" fmla="*/ 2 h 682"/>
                <a:gd name="T88" fmla="*/ 2 w 626"/>
                <a:gd name="T89" fmla="*/ 2 h 682"/>
                <a:gd name="T90" fmla="*/ 2 w 626"/>
                <a:gd name="T91" fmla="*/ 2 h 682"/>
                <a:gd name="T92" fmla="*/ 2 w 626"/>
                <a:gd name="T93" fmla="*/ 2 h 682"/>
                <a:gd name="T94" fmla="*/ 2 w 626"/>
                <a:gd name="T95" fmla="*/ 2 h 682"/>
                <a:gd name="T96" fmla="*/ 2 w 626"/>
                <a:gd name="T97" fmla="*/ 2 h 682"/>
                <a:gd name="T98" fmla="*/ 2 w 626"/>
                <a:gd name="T99" fmla="*/ 2 h 682"/>
                <a:gd name="T100" fmla="*/ 2 w 626"/>
                <a:gd name="T101" fmla="*/ 2 h 682"/>
                <a:gd name="T102" fmla="*/ 2 w 626"/>
                <a:gd name="T103" fmla="*/ 2 h 682"/>
                <a:gd name="T104" fmla="*/ 2 w 626"/>
                <a:gd name="T105" fmla="*/ 2 h 682"/>
                <a:gd name="T106" fmla="*/ 2 w 626"/>
                <a:gd name="T107" fmla="*/ 2 h 682"/>
                <a:gd name="T108" fmla="*/ 2 w 626"/>
                <a:gd name="T109" fmla="*/ 2 h 6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26"/>
                <a:gd name="T166" fmla="*/ 0 h 682"/>
                <a:gd name="T167" fmla="*/ 626 w 626"/>
                <a:gd name="T168" fmla="*/ 682 h 6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26" h="682">
                  <a:moveTo>
                    <a:pt x="0" y="257"/>
                  </a:moveTo>
                  <a:lnTo>
                    <a:pt x="0" y="257"/>
                  </a:lnTo>
                  <a:lnTo>
                    <a:pt x="3" y="276"/>
                  </a:lnTo>
                  <a:lnTo>
                    <a:pt x="7" y="292"/>
                  </a:lnTo>
                  <a:lnTo>
                    <a:pt x="12" y="304"/>
                  </a:lnTo>
                  <a:lnTo>
                    <a:pt x="16" y="308"/>
                  </a:lnTo>
                  <a:lnTo>
                    <a:pt x="19" y="310"/>
                  </a:lnTo>
                  <a:lnTo>
                    <a:pt x="21" y="310"/>
                  </a:lnTo>
                  <a:lnTo>
                    <a:pt x="24" y="308"/>
                  </a:lnTo>
                  <a:lnTo>
                    <a:pt x="28" y="304"/>
                  </a:lnTo>
                  <a:lnTo>
                    <a:pt x="31" y="297"/>
                  </a:lnTo>
                  <a:lnTo>
                    <a:pt x="36" y="278"/>
                  </a:lnTo>
                  <a:lnTo>
                    <a:pt x="43" y="249"/>
                  </a:lnTo>
                  <a:lnTo>
                    <a:pt x="57" y="162"/>
                  </a:lnTo>
                  <a:lnTo>
                    <a:pt x="66" y="120"/>
                  </a:lnTo>
                  <a:lnTo>
                    <a:pt x="75" y="82"/>
                  </a:lnTo>
                  <a:lnTo>
                    <a:pt x="82" y="64"/>
                  </a:lnTo>
                  <a:lnTo>
                    <a:pt x="87" y="49"/>
                  </a:lnTo>
                  <a:lnTo>
                    <a:pt x="94" y="35"/>
                  </a:lnTo>
                  <a:lnTo>
                    <a:pt x="103" y="23"/>
                  </a:lnTo>
                  <a:lnTo>
                    <a:pt x="111" y="14"/>
                  </a:lnTo>
                  <a:lnTo>
                    <a:pt x="122" y="7"/>
                  </a:lnTo>
                  <a:lnTo>
                    <a:pt x="132" y="2"/>
                  </a:lnTo>
                  <a:lnTo>
                    <a:pt x="144" y="0"/>
                  </a:lnTo>
                  <a:lnTo>
                    <a:pt x="153" y="2"/>
                  </a:lnTo>
                  <a:lnTo>
                    <a:pt x="160" y="7"/>
                  </a:lnTo>
                  <a:lnTo>
                    <a:pt x="167" y="16"/>
                  </a:lnTo>
                  <a:lnTo>
                    <a:pt x="176" y="26"/>
                  </a:lnTo>
                  <a:lnTo>
                    <a:pt x="182" y="40"/>
                  </a:lnTo>
                  <a:lnTo>
                    <a:pt x="189" y="56"/>
                  </a:lnTo>
                  <a:lnTo>
                    <a:pt x="203" y="96"/>
                  </a:lnTo>
                  <a:lnTo>
                    <a:pt x="217" y="141"/>
                  </a:lnTo>
                  <a:lnTo>
                    <a:pt x="231" y="193"/>
                  </a:lnTo>
                  <a:lnTo>
                    <a:pt x="259" y="308"/>
                  </a:lnTo>
                  <a:lnTo>
                    <a:pt x="275" y="367"/>
                  </a:lnTo>
                  <a:lnTo>
                    <a:pt x="290" y="424"/>
                  </a:lnTo>
                  <a:lnTo>
                    <a:pt x="308" y="480"/>
                  </a:lnTo>
                  <a:lnTo>
                    <a:pt x="327" y="529"/>
                  </a:lnTo>
                  <a:lnTo>
                    <a:pt x="337" y="553"/>
                  </a:lnTo>
                  <a:lnTo>
                    <a:pt x="346" y="574"/>
                  </a:lnTo>
                  <a:lnTo>
                    <a:pt x="356" y="593"/>
                  </a:lnTo>
                  <a:lnTo>
                    <a:pt x="369" y="610"/>
                  </a:lnTo>
                  <a:lnTo>
                    <a:pt x="379" y="624"/>
                  </a:lnTo>
                  <a:lnTo>
                    <a:pt x="391" y="636"/>
                  </a:lnTo>
                  <a:lnTo>
                    <a:pt x="405" y="645"/>
                  </a:lnTo>
                  <a:lnTo>
                    <a:pt x="417" y="650"/>
                  </a:lnTo>
                  <a:lnTo>
                    <a:pt x="445" y="659"/>
                  </a:lnTo>
                  <a:lnTo>
                    <a:pt x="473" y="666"/>
                  </a:lnTo>
                  <a:lnTo>
                    <a:pt x="501" y="671"/>
                  </a:lnTo>
                  <a:lnTo>
                    <a:pt x="530" y="675"/>
                  </a:lnTo>
                  <a:lnTo>
                    <a:pt x="582" y="680"/>
                  </a:lnTo>
                  <a:lnTo>
                    <a:pt x="626" y="68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36" name="Line 519">
              <a:extLst>
                <a:ext uri="{FF2B5EF4-FFF2-40B4-BE49-F238E27FC236}">
                  <a16:creationId xmlns:a16="http://schemas.microsoft.com/office/drawing/2014/main" id="{8DA30E19-A5E2-984D-9190-036B5C151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5" y="815"/>
              <a:ext cx="1" cy="754"/>
            </a:xfrm>
            <a:prstGeom prst="line">
              <a:avLst/>
            </a:prstGeom>
            <a:noFill/>
            <a:ln w="15875">
              <a:solidFill>
                <a:srgbClr val="0F218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37" name="Line 520">
              <a:extLst>
                <a:ext uri="{FF2B5EF4-FFF2-40B4-BE49-F238E27FC236}">
                  <a16:creationId xmlns:a16="http://schemas.microsoft.com/office/drawing/2014/main" id="{5DAEF217-2F0A-A749-812C-5B1C75337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4" y="1322"/>
              <a:ext cx="180" cy="241"/>
            </a:xfrm>
            <a:prstGeom prst="line">
              <a:avLst/>
            </a:prstGeom>
            <a:noFill/>
            <a:ln w="15875">
              <a:solidFill>
                <a:srgbClr val="0F218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/>
            </a:p>
          </p:txBody>
        </p:sp>
        <p:sp>
          <p:nvSpPr>
            <p:cNvPr id="43338" name="Rectangle 521">
              <a:extLst>
                <a:ext uri="{FF2B5EF4-FFF2-40B4-BE49-F238E27FC236}">
                  <a16:creationId xmlns:a16="http://schemas.microsoft.com/office/drawing/2014/main" id="{175F62EF-BCD4-2141-B183-AA803CDBF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7" y="1578"/>
              <a:ext cx="439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B73EBA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en-US" sz="833" dirty="0" err="1">
                  <a:latin typeface="GEsans55"/>
                </a:rPr>
                <a:t>Cell</a:t>
              </a:r>
              <a:r>
                <a:rPr kumimoji="0" lang="de-DE" altLang="en-US" sz="833" dirty="0">
                  <a:latin typeface="GEsans55"/>
                </a:rPr>
                <a:t> </a:t>
              </a:r>
              <a:r>
                <a:rPr kumimoji="0" lang="de-DE" altLang="en-US" sz="833" dirty="0" err="1">
                  <a:latin typeface="GEsans55"/>
                </a:rPr>
                <a:t>Inactivation</a:t>
              </a:r>
              <a:r>
                <a:rPr kumimoji="0" lang="de-DE" altLang="en-US" sz="833" dirty="0">
                  <a:latin typeface="GEsans55"/>
                </a:rPr>
                <a:t> </a:t>
              </a:r>
              <a:br>
                <a:rPr kumimoji="0" lang="de-DE" altLang="en-US" sz="833" dirty="0">
                  <a:latin typeface="GEsans55"/>
                </a:rPr>
              </a:br>
              <a:r>
                <a:rPr kumimoji="0" lang="de-DE" altLang="en-US" sz="833" dirty="0" err="1">
                  <a:latin typeface="GEsans55"/>
                </a:rPr>
                <a:t>of</a:t>
              </a:r>
              <a:r>
                <a:rPr kumimoji="0" lang="de-DE" altLang="en-US" sz="833" dirty="0">
                  <a:latin typeface="GEsans55"/>
                </a:rPr>
                <a:t> </a:t>
              </a:r>
              <a:r>
                <a:rPr kumimoji="0" lang="de-DE" altLang="en-US" sz="833" dirty="0" err="1">
                  <a:latin typeface="GEsans55"/>
                </a:rPr>
                <a:t>Microorganisms</a:t>
              </a:r>
              <a:endParaRPr kumimoji="0" lang="de-DE" altLang="en-US" sz="833" dirty="0">
                <a:latin typeface="GEsans55"/>
              </a:endParaRPr>
            </a:p>
          </p:txBody>
        </p:sp>
      </p:grpSp>
      <p:sp>
        <p:nvSpPr>
          <p:cNvPr id="43012" name="TextBox 2">
            <a:extLst>
              <a:ext uri="{FF2B5EF4-FFF2-40B4-BE49-F238E27FC236}">
                <a16:creationId xmlns:a16="http://schemas.microsoft.com/office/drawing/2014/main" id="{D7814DB0-55CD-0441-AF66-696783811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901" y="1115490"/>
            <a:ext cx="2887330" cy="3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667" b="1" dirty="0"/>
              <a:t>Electromagnetic Spectrum</a:t>
            </a:r>
          </a:p>
        </p:txBody>
      </p:sp>
      <p:cxnSp>
        <p:nvCxnSpPr>
          <p:cNvPr id="43013" name="Straight Arrow Connector 11">
            <a:extLst>
              <a:ext uri="{FF2B5EF4-FFF2-40B4-BE49-F238E27FC236}">
                <a16:creationId xmlns:a16="http://schemas.microsoft.com/office/drawing/2014/main" id="{984F9BA5-DD35-3644-8A7D-6E52D1B071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86064" y="4381500"/>
            <a:ext cx="304271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14" name="Straight Arrow Connector 14">
            <a:extLst>
              <a:ext uri="{FF2B5EF4-FFF2-40B4-BE49-F238E27FC236}">
                <a16:creationId xmlns:a16="http://schemas.microsoft.com/office/drawing/2014/main" id="{8009D7BE-34C4-4F40-A04F-858614B36B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1532" y="4381500"/>
            <a:ext cx="2009510" cy="635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15" name="Straight Arrow Connector 19">
            <a:extLst>
              <a:ext uri="{FF2B5EF4-FFF2-40B4-BE49-F238E27FC236}">
                <a16:creationId xmlns:a16="http://schemas.microsoft.com/office/drawing/2014/main" id="{F0AA27DB-167C-E946-8ED1-D51E5242D7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1532" y="4953000"/>
            <a:ext cx="762000" cy="7620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16" name="Straight Arrow Connector 21">
            <a:extLst>
              <a:ext uri="{FF2B5EF4-FFF2-40B4-BE49-F238E27FC236}">
                <a16:creationId xmlns:a16="http://schemas.microsoft.com/office/drawing/2014/main" id="{7AF1F20E-5391-564C-86C8-E8EFDA3F08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1533" y="4635500"/>
            <a:ext cx="3394604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17" name="Right Arrow 25">
            <a:extLst>
              <a:ext uri="{FF2B5EF4-FFF2-40B4-BE49-F238E27FC236}">
                <a16:creationId xmlns:a16="http://schemas.microsoft.com/office/drawing/2014/main" id="{F2B2A512-8986-4B42-919E-151E1DE8C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176" y="4392941"/>
            <a:ext cx="6070865" cy="236824"/>
          </a:xfrm>
          <a:prstGeom prst="rightArrow">
            <a:avLst>
              <a:gd name="adj1" fmla="val 50000"/>
              <a:gd name="adj2" fmla="val 49868"/>
            </a:avLst>
          </a:prstGeom>
          <a:solidFill>
            <a:srgbClr val="B73EBA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333"/>
          </a:p>
        </p:txBody>
      </p:sp>
      <p:sp>
        <p:nvSpPr>
          <p:cNvPr id="43018" name="TextBox 27">
            <a:extLst>
              <a:ext uri="{FF2B5EF4-FFF2-40B4-BE49-F238E27FC236}">
                <a16:creationId xmlns:a16="http://schemas.microsoft.com/office/drawing/2014/main" id="{2459982A-0E1C-E143-9E62-41ED6213A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9696" y="4126396"/>
            <a:ext cx="19990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400" dirty="0"/>
              <a:t>Increasing Wavelength</a:t>
            </a:r>
          </a:p>
        </p:txBody>
      </p:sp>
      <p:sp>
        <p:nvSpPr>
          <p:cNvPr id="43019" name="TextBox 549">
            <a:extLst>
              <a:ext uri="{FF2B5EF4-FFF2-40B4-BE49-F238E27FC236}">
                <a16:creationId xmlns:a16="http://schemas.microsoft.com/office/drawing/2014/main" id="{8CB30841-690E-A34C-B6D4-AE4C063AC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390" y="5273088"/>
            <a:ext cx="1627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400" dirty="0"/>
              <a:t>Increasing Energy</a:t>
            </a:r>
          </a:p>
        </p:txBody>
      </p:sp>
      <p:sp>
        <p:nvSpPr>
          <p:cNvPr id="43020" name="Left Arrow 1">
            <a:extLst>
              <a:ext uri="{FF2B5EF4-FFF2-40B4-BE49-F238E27FC236}">
                <a16:creationId xmlns:a16="http://schemas.microsoft.com/office/drawing/2014/main" id="{661D60EE-1A91-FD4E-9A02-F7B45F51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2178" y="5006799"/>
            <a:ext cx="6065573" cy="202407"/>
          </a:xfrm>
          <a:prstGeom prst="leftArrow">
            <a:avLst>
              <a:gd name="adj1" fmla="val 50000"/>
              <a:gd name="adj2" fmla="val 49945"/>
            </a:avLst>
          </a:prstGeom>
          <a:solidFill>
            <a:srgbClr val="FF0000"/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333">
              <a:solidFill>
                <a:srgbClr val="FF0000"/>
              </a:solidFill>
            </a:endParaRPr>
          </a:p>
        </p:txBody>
      </p:sp>
      <p:sp>
        <p:nvSpPr>
          <p:cNvPr id="43021" name="TextBox 1">
            <a:extLst>
              <a:ext uri="{FF2B5EF4-FFF2-40B4-BE49-F238E27FC236}">
                <a16:creationId xmlns:a16="http://schemas.microsoft.com/office/drawing/2014/main" id="{31CD5990-CDFB-4342-BC2F-DBFF10EFE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812" y="3390636"/>
            <a:ext cx="370417" cy="22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40000"/>
              </a:spcBef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B73EBA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de-DE" altLang="en-US" sz="833">
                <a:solidFill>
                  <a:srgbClr val="000000"/>
                </a:solidFill>
                <a:latin typeface="GEsans55"/>
              </a:rPr>
              <a:t>260</a:t>
            </a:r>
            <a:endParaRPr kumimoji="0" lang="en-US" altLang="en-US" sz="1333"/>
          </a:p>
        </p:txBody>
      </p:sp>
      <p:sp>
        <p:nvSpPr>
          <p:cNvPr id="531" name="Title 1">
            <a:extLst>
              <a:ext uri="{FF2B5EF4-FFF2-40B4-BE49-F238E27FC236}">
                <a16:creationId xmlns:a16="http://schemas.microsoft.com/office/drawing/2014/main" id="{299204B6-CE61-DB49-BF5C-7CBE27681CDC}"/>
              </a:ext>
            </a:extLst>
          </p:cNvPr>
          <p:cNvSpPr txBox="1">
            <a:spLocks/>
          </p:cNvSpPr>
          <p:nvPr/>
        </p:nvSpPr>
        <p:spPr>
          <a:xfrm>
            <a:off x="1270000" y="228865"/>
            <a:ext cx="7620000" cy="952500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/>
              <a:t>What is Ultraviolet Light?</a:t>
            </a:r>
          </a:p>
        </p:txBody>
      </p:sp>
      <p:pic>
        <p:nvPicPr>
          <p:cNvPr id="532" name="Picture 531" descr="A close up of a sign&#10;&#10;Description automatically generated">
            <a:extLst>
              <a:ext uri="{FF2B5EF4-FFF2-40B4-BE49-F238E27FC236}">
                <a16:creationId xmlns:a16="http://schemas.microsoft.com/office/drawing/2014/main" id="{263726BB-A3D5-4260-819E-62616F5EF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82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>
            <a:extLst>
              <a:ext uri="{FF2B5EF4-FFF2-40B4-BE49-F238E27FC236}">
                <a16:creationId xmlns:a16="http://schemas.microsoft.com/office/drawing/2014/main" id="{4B9A0C99-6087-4DFB-97C9-174DA7CBD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318333"/>
            <a:ext cx="7620000" cy="77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809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Ultraviolet Germicidal Irradiation</a:t>
            </a:r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E27275F0-00B2-4641-B102-F95234671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1"/>
          <a:stretch>
            <a:fillRect/>
          </a:stretch>
        </p:blipFill>
        <p:spPr bwMode="auto">
          <a:xfrm>
            <a:off x="1395677" y="3157803"/>
            <a:ext cx="734880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40E014-CBDD-4FC0-8F03-6AA1F58ED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417" y="2954075"/>
            <a:ext cx="4656667" cy="2462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38098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The 254nm Energy Damages the DNA of the Pathogens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50872-61D3-48D6-9EEC-D044C0A1C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417" y="1273256"/>
            <a:ext cx="6402917" cy="12839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80985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BBD7F8">
                    <a:lumMod val="50000"/>
                  </a:srgbClr>
                </a:solidFill>
                <a:latin typeface="Helvetica"/>
                <a:cs typeface="Helvetica"/>
              </a:rPr>
              <a:t>How UV Disinfects</a:t>
            </a:r>
          </a:p>
          <a:p>
            <a:pPr defTabSz="380985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UV-C energy alters the DNA of microorganisms preventing them from reproducing and causing them to become non-pathogenic, or incapable of causing disease</a:t>
            </a:r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"/>
                <a:cs typeface="Helvetica"/>
              </a:rPr>
              <a:t>.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6FEF4EB-7954-4AAF-888B-870E44702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</p:spTree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2290" y="283040"/>
            <a:ext cx="5855419" cy="669396"/>
          </a:xfrm>
        </p:spPr>
        <p:txBody>
          <a:bodyPr>
            <a:normAutofit/>
          </a:bodyPr>
          <a:lstStyle/>
          <a:p>
            <a:r>
              <a:rPr lang="en-US" sz="3400" dirty="0">
                <a:ea typeface="Open Sans Light" panose="020B0306030504020204" pitchFamily="34" charset="0"/>
                <a:cs typeface="Open Sans Light" panose="020B0306030504020204" pitchFamily="34" charset="0"/>
                <a:sym typeface="Gill Sans" charset="0"/>
              </a:rPr>
              <a:t>Correct Application of UVC Dose</a:t>
            </a:r>
            <a:endParaRPr lang="en-US" sz="3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" name="Picture 3" descr="HAIs Verbia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67" y="1298438"/>
            <a:ext cx="3117469" cy="366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ost_Wanted_Poster - Altru 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9190" y="1298437"/>
            <a:ext cx="2957701" cy="39444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8176404-C837-4EE0-BE76-09C7D6D3D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47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6C177175-ED8B-4725-882F-0FE9B9FD5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1813189"/>
            <a:ext cx="8763000" cy="208862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Cooling Coil Disinfection</a:t>
            </a: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Air Stream Disinfection</a:t>
            </a: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Surface Room Disinfection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8184F5-701D-46EE-946D-4B419EA47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428622"/>
            <a:ext cx="7620000" cy="77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809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33" dirty="0">
                <a:latin typeface="Calibri Light" panose="020F0302020204030204" pitchFamily="34" charset="0"/>
                <a:cs typeface="Calibri Light" panose="020F0302020204030204" pitchFamily="34" charset="0"/>
              </a:rPr>
              <a:t>UVC Applications in Buildings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4FC6743-692F-4FD1-8777-2A3FE39E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>
            <a:extLst>
              <a:ext uri="{FF2B5EF4-FFF2-40B4-BE49-F238E27FC236}">
                <a16:creationId xmlns:a16="http://schemas.microsoft.com/office/drawing/2014/main" id="{A70E0E56-095C-461A-9F5A-50317D2B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554" y="182361"/>
            <a:ext cx="6701896" cy="62309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400" dirty="0"/>
              <a:t>UVGI Air Stream Disinfection</a:t>
            </a:r>
          </a:p>
        </p:txBody>
      </p:sp>
      <p:sp>
        <p:nvSpPr>
          <p:cNvPr id="51208" name="Text Box 20">
            <a:extLst>
              <a:ext uri="{FF2B5EF4-FFF2-40B4-BE49-F238E27FC236}">
                <a16:creationId xmlns:a16="http://schemas.microsoft.com/office/drawing/2014/main" id="{2DAB487D-96DE-4ED4-B47A-E4F4A8A1B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1079500"/>
            <a:ext cx="450850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News Gothic MT" panose="020B0504020203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News Gothic MT" panose="020B0504020203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News Gothic MT" panose="020B0504020203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News Gothic MT" panose="020B0504020203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News Gothic MT" panose="020B0504020203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News Gothic MT" panose="020B0504020203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News Gothic MT" panose="020B0504020203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News Gothic MT" panose="020B0504020203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News Gothic MT" panose="020B05040202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333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42384" name="Text Box 48">
            <a:extLst>
              <a:ext uri="{FF2B5EF4-FFF2-40B4-BE49-F238E27FC236}">
                <a16:creationId xmlns:a16="http://schemas.microsoft.com/office/drawing/2014/main" id="{C35EFEB4-8626-4D4A-A659-8B6C67C22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742422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“Kill on the Fly”</a:t>
            </a: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CCD977-C30B-4278-82DE-5AE975635A6C}"/>
              </a:ext>
            </a:extLst>
          </p:cNvPr>
          <p:cNvSpPr txBox="1"/>
          <p:nvPr/>
        </p:nvSpPr>
        <p:spPr>
          <a:xfrm>
            <a:off x="2381250" y="2921747"/>
            <a:ext cx="5334000" cy="2582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COMMON AIRBORNE MICROORGANISMS</a:t>
            </a:r>
          </a:p>
          <a:p>
            <a:pPr marL="238115" indent="-238115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CORONAVIRUS, INFLUENZA , SARS, HIN1, MERS-</a:t>
            </a:r>
            <a:r>
              <a:rPr lang="en-US" sz="1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CoV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38115" indent="-238115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TUBERCULOSIS</a:t>
            </a:r>
          </a:p>
          <a:p>
            <a:pPr marL="238115" indent="-238115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MEASLES</a:t>
            </a:r>
          </a:p>
          <a:p>
            <a:pPr marL="238115" indent="-238115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ASPERGILLUS MOLD SPORES			</a:t>
            </a:r>
          </a:p>
          <a:p>
            <a:pPr marL="238115" indent="-238115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LEGIONELLA</a:t>
            </a:r>
          </a:p>
          <a:p>
            <a:pPr marL="238115" indent="-238115">
              <a:buFontTx/>
              <a:buChar char="-"/>
              <a:defRPr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87F62F6-5DE6-48A1-8E54-7BF70BBB5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954BF7C-939C-47B3-ABF0-03A7BC784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69" y="515453"/>
            <a:ext cx="3035261" cy="256678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 flipH="1">
            <a:off x="4243241" y="-1103201"/>
            <a:ext cx="1825627" cy="648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15761" y="3875998"/>
            <a:ext cx="2195873" cy="30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576" tIns="26788" rIns="53576" bIns="267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380985"/>
            <a:r>
              <a:rPr lang="en-US" altLang="en-US" sz="1600" b="1" dirty="0">
                <a:solidFill>
                  <a:srgbClr val="00B0F0"/>
                </a:solidFill>
                <a:latin typeface="Helvetica"/>
                <a:cs typeface="Helvetica"/>
                <a:sym typeface="Gill Sans" charset="0"/>
              </a:rPr>
              <a:t>Duct Mounted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30765" y="1838835"/>
            <a:ext cx="1673870" cy="30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576" tIns="26788" rIns="53576" bIns="267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80985"/>
            <a:r>
              <a:rPr lang="en-US" altLang="en-US" sz="1600" b="1" dirty="0">
                <a:solidFill>
                  <a:srgbClr val="00B0F0"/>
                </a:solidFill>
                <a:latin typeface="Helvetica"/>
                <a:cs typeface="Helvetica"/>
                <a:sym typeface="Gill Sans" charset="0"/>
              </a:rPr>
              <a:t>AHU Mounted</a:t>
            </a:r>
          </a:p>
        </p:txBody>
      </p:sp>
      <p:pic>
        <p:nvPicPr>
          <p:cNvPr id="12" name="Picture 11" descr="V-MAX-Air-Disinfection-for-web.gif">
            <a:extLst>
              <a:ext uri="{FF2B5EF4-FFF2-40B4-BE49-F238E27FC236}">
                <a16:creationId xmlns:a16="http://schemas.microsoft.com/office/drawing/2014/main" id="{87C04BF3-9A2D-4830-8A45-A2BF743DE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r="12391"/>
          <a:stretch/>
        </p:blipFill>
        <p:spPr>
          <a:xfrm>
            <a:off x="2652660" y="3180980"/>
            <a:ext cx="3639816" cy="2011173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A4E47766-89D7-4ED5-AF0E-35BD555DC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428622"/>
            <a:ext cx="7620000" cy="77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809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33" dirty="0">
                <a:latin typeface="Calibri Light" panose="020F0302020204030204" pitchFamily="34" charset="0"/>
                <a:cs typeface="Calibri Light" panose="020F0302020204030204" pitchFamily="34" charset="0"/>
              </a:rPr>
              <a:t>UVGI Air Disinfection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CD85C2BF-22E5-45C2-8642-E8126F3FE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16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6C177175-ED8B-4725-882F-0FE9B9FD5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089231"/>
            <a:ext cx="8763000" cy="208862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Air Stream Disinfection is HIGH intensity light</a:t>
            </a: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Fractions of a second to “kill” the microbe</a:t>
            </a:r>
          </a:p>
          <a:p>
            <a:pPr lvl="1"/>
            <a:r>
              <a:rPr lang="en-US" altLang="en-US" sz="1667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Traveling 500fpm with a “kill” zone of 2 feet is 0.24009 seconds</a:t>
            </a: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Air Stream Disinfection can clean a coil if next to the cooling coil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8184F5-701D-46EE-946D-4B419EA47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428622"/>
            <a:ext cx="7620000" cy="77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3809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33" dirty="0">
                <a:latin typeface="Calibri Light" panose="020F0302020204030204" pitchFamily="34" charset="0"/>
                <a:cs typeface="Calibri Light" panose="020F0302020204030204" pitchFamily="34" charset="0"/>
              </a:rPr>
              <a:t>Key Takeaway – Air Disinfection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4FC6743-692F-4FD1-8777-2A3FE39E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6B08BB-D707-4E1A-AF55-CBB1139C95E3}"/>
              </a:ext>
            </a:extLst>
          </p:cNvPr>
          <p:cNvGrpSpPr/>
          <p:nvPr/>
        </p:nvGrpSpPr>
        <p:grpSpPr>
          <a:xfrm>
            <a:off x="1270000" y="1033991"/>
            <a:ext cx="7620000" cy="779198"/>
            <a:chOff x="1270000" y="936127"/>
            <a:chExt cx="7620000" cy="779198"/>
          </a:xfrm>
        </p:grpSpPr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E966E188-6494-416F-93E6-87320102E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0000" y="936127"/>
              <a:ext cx="7620000" cy="77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38098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Dose = Intensity</a:t>
              </a:r>
              <a:r>
                <a:rPr lang="en-US" altLang="en-US" sz="24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     </a:t>
              </a:r>
              <a:r>
                <a:rPr lang="en-US" altLang="en-US" sz="2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Time</a:t>
              </a:r>
              <a:endParaRPr lang="en-US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5CCEF6FC-B0A2-4F1C-AA18-CAA22CABC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6816" y="936127"/>
              <a:ext cx="751457" cy="77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38098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latin typeface="Gill Sans MT" panose="020B0502020104020203" pitchFamily="34" charset="0"/>
                  <a:cs typeface="Biome" panose="020B0502040204020203" pitchFamily="34" charset="0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858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16C09AA3-F97B-4A55-82A2-0890D430A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09043"/>
            <a:ext cx="8763000" cy="1104636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/>
              <a:t>Coronavirus Preventative Measures</a:t>
            </a: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7E254801-D3FD-4F91-9C5B-D042D7FB6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140" y="3738298"/>
            <a:ext cx="6385719" cy="952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000" dirty="0"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Greater than 99% single pass reduction of Coronavirus when Airstream disinfection sized for 90% single pass reduction of Influenza A</a:t>
            </a:r>
          </a:p>
        </p:txBody>
      </p:sp>
      <p:pic>
        <p:nvPicPr>
          <p:cNvPr id="46084" name="Picture 3">
            <a:extLst>
              <a:ext uri="{FF2B5EF4-FFF2-40B4-BE49-F238E27FC236}">
                <a16:creationId xmlns:a16="http://schemas.microsoft.com/office/drawing/2014/main" id="{AD8327D2-2487-4B5E-9F8D-2251CBEFF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583" y="1763447"/>
            <a:ext cx="6102615" cy="172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45B133D-C0A5-4207-865E-1EDEBE4DD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9C91D2-73D5-422B-B599-F9F635C9D091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83" y="1656162"/>
            <a:ext cx="3615051" cy="271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B5881E-6909-48FE-A906-D76D5371E73F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44" y="1656162"/>
            <a:ext cx="3615051" cy="27106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945FAD0-BE59-408C-8DB9-E6EE1665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87073"/>
            <a:ext cx="9144000" cy="952500"/>
          </a:xfrm>
        </p:spPr>
        <p:txBody>
          <a:bodyPr>
            <a:noAutofit/>
          </a:bodyPr>
          <a:lstStyle/>
          <a:p>
            <a:pPr algn="ctr"/>
            <a:r>
              <a:rPr lang="en-US" altLang="en-US" sz="3400" dirty="0">
                <a:sym typeface="Gill Sans" charset="0"/>
              </a:rPr>
              <a:t>  UV Air Stream Disinfection</a:t>
            </a:r>
            <a:br>
              <a:rPr lang="en-US" altLang="en-US" sz="3400" dirty="0">
                <a:sym typeface="Gill Sans" charset="0"/>
              </a:rPr>
            </a:br>
            <a:r>
              <a:rPr lang="en-US" altLang="en-US" sz="2800" dirty="0">
                <a:sym typeface="Gill Sans" charset="0"/>
              </a:rPr>
              <a:t> Example Duct Installation </a:t>
            </a:r>
            <a:endParaRPr lang="en-US" altLang="en-US" sz="3400" dirty="0">
              <a:sym typeface="Gill Sans" charset="0"/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4802EBD-8E8D-4516-974A-0A6453B7F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95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-840483" y="874759"/>
            <a:ext cx="2206771" cy="158614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0" y="2311399"/>
            <a:ext cx="10194112" cy="3407523"/>
            <a:chOff x="-12725" y="3175923"/>
            <a:chExt cx="7645584" cy="2555642"/>
          </a:xfrm>
        </p:grpSpPr>
        <p:sp>
          <p:nvSpPr>
            <p:cNvPr id="4" name="Freeform 4"/>
            <p:cNvSpPr/>
            <p:nvPr/>
          </p:nvSpPr>
          <p:spPr>
            <a:xfrm>
              <a:off x="-12725" y="3175923"/>
              <a:ext cx="7645584" cy="2555642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521327" y="399478"/>
            <a:ext cx="6622068" cy="687347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>
              <a:lnSpc>
                <a:spcPts val="4071"/>
              </a:lnSpc>
            </a:pPr>
            <a:r>
              <a:rPr lang="en-US" sz="3700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Coronavirus Resource Center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554347" y="1054868"/>
            <a:ext cx="8234340" cy="533400"/>
          </a:xfrm>
          <a:prstGeom prst="rect">
            <a:avLst/>
          </a:prstGeom>
        </p:spPr>
        <p:txBody>
          <a:bodyPr lIns="0" tIns="48000" rIns="0" bIns="0" rtlCol="0" anchor="t"/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F0484A">
                    <a:alpha val="100000"/>
                  </a:srgbClr>
                </a:solidFill>
                <a:latin typeface="Lato"/>
              </a:rPr>
              <a:t>ifma.org/coronavirus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62800" y="4347322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347214" y="5204291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701367" y="4741641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4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3C1B6508-97E1-43E5-95EA-AEE202ADEE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8240406" y="-191848"/>
            <a:ext cx="1520835" cy="15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68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56873-2057-4D5B-A725-781D20331CA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7" b="33396"/>
          <a:stretch/>
        </p:blipFill>
        <p:spPr bwMode="auto">
          <a:xfrm>
            <a:off x="1591498" y="1395403"/>
            <a:ext cx="6977004" cy="3416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6B1F6FD-526E-4960-AF9D-445538C05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760" y="310837"/>
            <a:ext cx="6720480" cy="847196"/>
          </a:xfrm>
        </p:spPr>
        <p:txBody>
          <a:bodyPr>
            <a:noAutofit/>
          </a:bodyPr>
          <a:lstStyle/>
          <a:p>
            <a:pPr algn="ctr"/>
            <a:r>
              <a:rPr lang="en-US" altLang="en-US" sz="3400" dirty="0">
                <a:sym typeface="Gill Sans" charset="0"/>
              </a:rPr>
              <a:t>  UV Coil + Air Stream Disinfection  </a:t>
            </a:r>
            <a:r>
              <a:rPr lang="en-US" altLang="en-US" sz="2800" dirty="0">
                <a:sym typeface="Gill Sans" charset="0"/>
              </a:rPr>
              <a:t>Example AHU  Installation</a:t>
            </a:r>
            <a:endParaRPr lang="en-US" altLang="en-US" sz="3400" dirty="0">
              <a:sym typeface="Gill Sans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8AF7F53-1D1F-4473-995C-18FCC8961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76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289365"/>
            <a:ext cx="8763000" cy="110463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400" dirty="0"/>
              <a:t>UVGI Upper Air Room Disinfection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B5952-B43E-4978-B032-170573B62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384" y="1816839"/>
            <a:ext cx="4682040" cy="271065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UVC Fixtures installed at a height above 7 ft 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Baffles/louvers direct UVC outwards and upwards preventing occupant UVC exposure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Good room circulation allows UVC light to disinfect air as it moves upwards</a:t>
            </a: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1" b="-1540"/>
          <a:stretch>
            <a:fillRect/>
          </a:stretch>
        </p:blipFill>
        <p:spPr bwMode="auto">
          <a:xfrm>
            <a:off x="500390" y="1600988"/>
            <a:ext cx="4682040" cy="258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0436" y="4148577"/>
            <a:ext cx="63038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Courtesy: Dr. Richard Vincent Mt. Sinai School of Medicine, NY 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5E151EF-AF1A-460C-85E3-EA5FB92ED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58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3400" dirty="0"/>
              <a:t>UVGI Whole Room Surface Disinfection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1A955-61BD-48C2-9937-9C109148E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000" y="1600832"/>
            <a:ext cx="4028348" cy="3244146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Coronavirus droplets can travel and deposit on surfaces in a room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Studies indicate coronavirus and other pathogens can survive on surfaces for days and weeks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UVC proven to be very effective in disinfecting surfaces to high levels of disinfection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201" y="1408907"/>
            <a:ext cx="3395909" cy="334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842646C-8F44-4CA1-BCC0-631A46FBF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0" y="4957493"/>
            <a:ext cx="1551696" cy="5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84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 rot="21600000">
            <a:off x="1768966" y="1706362"/>
            <a:ext cx="6622068" cy="2299200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 algn="ctr"/>
            <a:r>
              <a:rPr lang="en-US" sz="7200" spc="100" dirty="0">
                <a:solidFill>
                  <a:srgbClr val="173555"/>
                </a:solidFill>
                <a:latin typeface="Lato Light" panose="020F0302020204030203" pitchFamily="34" charset="0"/>
              </a:rPr>
              <a:t>Audience</a:t>
            </a:r>
            <a:br>
              <a:rPr lang="en-US" sz="7200" spc="100" dirty="0">
                <a:solidFill>
                  <a:srgbClr val="173555"/>
                </a:solidFill>
                <a:latin typeface="Lato Light" panose="020F0302020204030203" pitchFamily="34" charset="0"/>
              </a:rPr>
            </a:br>
            <a:r>
              <a:rPr lang="en-US" sz="7200" spc="100" dirty="0">
                <a:solidFill>
                  <a:srgbClr val="173555"/>
                </a:solidFill>
                <a:latin typeface="Lato Light" panose="020F0302020204030203" pitchFamily="34" charset="0"/>
              </a:rPr>
              <a:t>Q &amp; A</a:t>
            </a:r>
          </a:p>
        </p:txBody>
      </p:sp>
      <p:sp>
        <p:nvSpPr>
          <p:cNvPr id="8" name="Freeform 8"/>
          <p:cNvSpPr/>
          <p:nvPr/>
        </p:nvSpPr>
        <p:spPr>
          <a:xfrm>
            <a:off x="7162800" y="4347322"/>
            <a:ext cx="2997200" cy="1371600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D3345">
              <a:alpha val="100000"/>
            </a:srgbClr>
          </a:solidFill>
        </p:spPr>
      </p:sp>
      <p:grpSp>
        <p:nvGrpSpPr>
          <p:cNvPr id="11" name="Group 11"/>
          <p:cNvGrpSpPr/>
          <p:nvPr/>
        </p:nvGrpSpPr>
        <p:grpSpPr>
          <a:xfrm rot="21599300">
            <a:off x="6873263" y="5158585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82BD74E8-693F-4784-914A-9327E37389BB}"/>
              </a:ext>
            </a:extLst>
          </p:cNvPr>
          <p:cNvGrpSpPr/>
          <p:nvPr/>
        </p:nvGrpSpPr>
        <p:grpSpPr>
          <a:xfrm rot="5400000">
            <a:off x="-840483" y="874759"/>
            <a:ext cx="2206771" cy="158614"/>
            <a:chOff x="-854287" y="113927"/>
            <a:chExt cx="2112679" cy="82527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86FD45B6-F239-489F-8C29-086C706ABA8C}"/>
                </a:ext>
              </a:extLst>
            </p:cNvPr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pic>
        <p:nvPicPr>
          <p:cNvPr id="13" name="Picture 19">
            <a:extLst>
              <a:ext uri="{FF2B5EF4-FFF2-40B4-BE49-F238E27FC236}">
                <a16:creationId xmlns:a16="http://schemas.microsoft.com/office/drawing/2014/main" id="{8AB75237-7F1E-42E9-8B16-3CFDD96BE3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240406" y="-191848"/>
            <a:ext cx="1520835" cy="15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5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 at sunset&#10;&#10;Description automatically generated">
            <a:extLst>
              <a:ext uri="{FF2B5EF4-FFF2-40B4-BE49-F238E27FC236}">
                <a16:creationId xmlns:a16="http://schemas.microsoft.com/office/drawing/2014/main" id="{B82CAD2A-1A7A-4967-90FC-A8DAE9814A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98542"/>
            <a:ext cx="10160000" cy="33164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AC56596-BC6C-4D4D-ADC9-4FF08642F911}"/>
              </a:ext>
            </a:extLst>
          </p:cNvPr>
          <p:cNvSpPr/>
          <p:nvPr/>
        </p:nvSpPr>
        <p:spPr>
          <a:xfrm>
            <a:off x="0" y="2398542"/>
            <a:ext cx="10164095" cy="332038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-840483" y="874759"/>
            <a:ext cx="2206771" cy="158614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21600000">
            <a:off x="7162800" y="4347322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252948" y="5272965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E2FC87F-ABD1-46BF-8244-7CB3978A2880}"/>
              </a:ext>
            </a:extLst>
          </p:cNvPr>
          <p:cNvSpPr/>
          <p:nvPr/>
        </p:nvSpPr>
        <p:spPr>
          <a:xfrm>
            <a:off x="-147712" y="4234375"/>
            <a:ext cx="6634776" cy="910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E87C1E0-F9DF-4102-A1BB-BBC49A4E2184}"/>
              </a:ext>
            </a:extLst>
          </p:cNvPr>
          <p:cNvSpPr txBox="1">
            <a:spLocks/>
          </p:cNvSpPr>
          <p:nvPr/>
        </p:nvSpPr>
        <p:spPr>
          <a:xfrm>
            <a:off x="368299" y="2693372"/>
            <a:ext cx="8293100" cy="1347655"/>
          </a:xfrm>
          <a:prstGeom prst="rect">
            <a:avLst/>
          </a:prstGeom>
        </p:spPr>
        <p:txBody>
          <a:bodyPr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Wednesday, August 19</a:t>
            </a:r>
            <a:r>
              <a:rPr lang="en-US" sz="3200" b="1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th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10:00 A.M. CDT</a:t>
            </a:r>
            <a:endParaRPr lang="en-US" sz="32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1F6F1CC1-D351-4CA9-B125-8E0E94AEA371}"/>
              </a:ext>
            </a:extLst>
          </p:cNvPr>
          <p:cNvSpPr txBox="1"/>
          <p:nvPr/>
        </p:nvSpPr>
        <p:spPr>
          <a:xfrm rot="21600000">
            <a:off x="521328" y="326317"/>
            <a:ext cx="8346628" cy="1982168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r>
              <a:rPr lang="en-US" sz="2000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FM + COVID-19 Series #17</a:t>
            </a:r>
          </a:p>
          <a:p>
            <a:endParaRPr lang="en-US" sz="1400" b="1" spc="100" dirty="0">
              <a:solidFill>
                <a:srgbClr val="000000">
                  <a:alpha val="100000"/>
                </a:srgbClr>
              </a:solidFill>
              <a:latin typeface="Lato"/>
            </a:endParaRPr>
          </a:p>
          <a:p>
            <a:r>
              <a:rPr lang="en-US" sz="32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How technology and automation can improve O &amp; M in your critical facilities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E9368A81-0957-4B72-BAAA-FD20A33C6C6C}"/>
              </a:ext>
            </a:extLst>
          </p:cNvPr>
          <p:cNvSpPr txBox="1"/>
          <p:nvPr/>
        </p:nvSpPr>
        <p:spPr>
          <a:xfrm rot="21600000">
            <a:off x="521327" y="4496600"/>
            <a:ext cx="8027450" cy="437513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r>
              <a:rPr lang="en-US" b="1" spc="100" dirty="0">
                <a:solidFill>
                  <a:srgbClr val="FF5050"/>
                </a:solidFill>
                <a:latin typeface="Lato"/>
              </a:rPr>
              <a:t>https://covid-19webinar.ifma.org</a:t>
            </a:r>
          </a:p>
        </p:txBody>
      </p:sp>
      <p:pic>
        <p:nvPicPr>
          <p:cNvPr id="17" name="Picture 19">
            <a:extLst>
              <a:ext uri="{FF2B5EF4-FFF2-40B4-BE49-F238E27FC236}">
                <a16:creationId xmlns:a16="http://schemas.microsoft.com/office/drawing/2014/main" id="{0D4835D0-6AB8-440C-AFD4-A32B0B5C3A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8240406" y="-191848"/>
            <a:ext cx="1520835" cy="15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1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-840483" y="874759"/>
            <a:ext cx="2206771" cy="158614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0" y="2311399"/>
            <a:ext cx="10194112" cy="3407523"/>
            <a:chOff x="-12725" y="3175923"/>
            <a:chExt cx="7645584" cy="2555642"/>
          </a:xfrm>
        </p:grpSpPr>
        <p:sp>
          <p:nvSpPr>
            <p:cNvPr id="4" name="Freeform 4"/>
            <p:cNvSpPr/>
            <p:nvPr/>
          </p:nvSpPr>
          <p:spPr>
            <a:xfrm>
              <a:off x="-12725" y="3175923"/>
              <a:ext cx="7645584" cy="2555642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521327" y="399478"/>
            <a:ext cx="6622068" cy="687347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>
              <a:lnSpc>
                <a:spcPts val="4071"/>
              </a:lnSpc>
            </a:pPr>
            <a:r>
              <a:rPr lang="en-US" sz="3700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Coronavirus Resource Center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554347" y="1054868"/>
            <a:ext cx="8234340" cy="533400"/>
          </a:xfrm>
          <a:prstGeom prst="rect">
            <a:avLst/>
          </a:prstGeom>
        </p:spPr>
        <p:txBody>
          <a:bodyPr lIns="0" tIns="48000" rIns="0" bIns="0" rtlCol="0" anchor="t"/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F0484A">
                    <a:alpha val="100000"/>
                  </a:srgbClr>
                </a:solidFill>
                <a:latin typeface="Lato"/>
              </a:rPr>
              <a:t>ifma.org/coronavirus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62800" y="4347322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347214" y="5204291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701367" y="4741641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4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97D96E9F-A4F8-4F48-B370-311E37D680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8240406" y="-191848"/>
            <a:ext cx="1520835" cy="15134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1069674" y="-2285"/>
            <a:ext cx="9090325" cy="741979"/>
            <a:chOff x="1100138" y="-52388"/>
            <a:chExt cx="6543675" cy="1219200"/>
          </a:xfrm>
        </p:grpSpPr>
        <p:sp>
          <p:nvSpPr>
            <p:cNvPr id="2" name="Freeform 2"/>
            <p:cNvSpPr/>
            <p:nvPr/>
          </p:nvSpPr>
          <p:spPr>
            <a:xfrm>
              <a:off x="1100138" y="-52388"/>
              <a:ext cx="6543675" cy="1219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16199300">
            <a:off x="8228189" y="1780487"/>
            <a:ext cx="2816905" cy="110036"/>
            <a:chOff x="6509889" y="2337345"/>
            <a:chExt cx="2112679" cy="82527"/>
          </a:xfrm>
        </p:grpSpPr>
        <p:sp>
          <p:nvSpPr>
            <p:cNvPr id="16" name="Freeform 16"/>
            <p:cNvSpPr/>
            <p:nvPr/>
          </p:nvSpPr>
          <p:spPr>
            <a:xfrm>
              <a:off x="6509889" y="2337345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4F8F36-9419-4A05-B9AE-466AFE28AF74}"/>
              </a:ext>
            </a:extLst>
          </p:cNvPr>
          <p:cNvSpPr/>
          <p:nvPr/>
        </p:nvSpPr>
        <p:spPr>
          <a:xfrm>
            <a:off x="-19694" y="4228981"/>
            <a:ext cx="1592162" cy="656167"/>
          </a:xfrm>
          <a:prstGeom prst="rect">
            <a:avLst/>
          </a:prstGeom>
          <a:solidFill>
            <a:srgbClr val="1735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F9228F9-517C-4851-94A8-22FA87908329}"/>
              </a:ext>
            </a:extLst>
          </p:cNvPr>
          <p:cNvSpPr txBox="1"/>
          <p:nvPr/>
        </p:nvSpPr>
        <p:spPr>
          <a:xfrm rot="21600000">
            <a:off x="1932566" y="3895566"/>
            <a:ext cx="6229789" cy="1453482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r>
              <a:rPr lang="en-US" sz="26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Strategies in Operational Performance and </a:t>
            </a:r>
            <a:r>
              <a:rPr lang="en-US" sz="2600" b="1" spc="100" dirty="0">
                <a:solidFill>
                  <a:srgbClr val="FF5050"/>
                </a:solidFill>
                <a:latin typeface="Lato"/>
              </a:rPr>
              <a:t>IAQ Improvements During and After COVID-19</a:t>
            </a:r>
          </a:p>
        </p:txBody>
      </p:sp>
      <p:grpSp>
        <p:nvGrpSpPr>
          <p:cNvPr id="35" name="Group 17">
            <a:extLst>
              <a:ext uri="{FF2B5EF4-FFF2-40B4-BE49-F238E27FC236}">
                <a16:creationId xmlns:a16="http://schemas.microsoft.com/office/drawing/2014/main" id="{6AC07408-1197-42A1-A760-7E35E56E5C8B}"/>
              </a:ext>
            </a:extLst>
          </p:cNvPr>
          <p:cNvGrpSpPr/>
          <p:nvPr/>
        </p:nvGrpSpPr>
        <p:grpSpPr>
          <a:xfrm>
            <a:off x="-1442101" y="4502046"/>
            <a:ext cx="2816905" cy="110036"/>
            <a:chOff x="6509889" y="2337345"/>
            <a:chExt cx="2112679" cy="82527"/>
          </a:xfrm>
        </p:grpSpPr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E871BC6B-71F2-4A61-A4F9-85BF194A9988}"/>
                </a:ext>
              </a:extLst>
            </p:cNvPr>
            <p:cNvSpPr/>
            <p:nvPr/>
          </p:nvSpPr>
          <p:spPr>
            <a:xfrm>
              <a:off x="6509889" y="2337345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F37C1CB-0240-4C41-8B55-5AEBF2CB2A89}"/>
              </a:ext>
            </a:extLst>
          </p:cNvPr>
          <p:cNvGrpSpPr/>
          <p:nvPr/>
        </p:nvGrpSpPr>
        <p:grpSpPr>
          <a:xfrm>
            <a:off x="7193729" y="487350"/>
            <a:ext cx="1944264" cy="3128301"/>
            <a:chOff x="6771301" y="405971"/>
            <a:chExt cx="1944264" cy="3128301"/>
          </a:xfrm>
        </p:grpSpPr>
        <p:sp>
          <p:nvSpPr>
            <p:cNvPr id="33" name="TextBox 19">
              <a:extLst>
                <a:ext uri="{FF2B5EF4-FFF2-40B4-BE49-F238E27FC236}">
                  <a16:creationId xmlns:a16="http://schemas.microsoft.com/office/drawing/2014/main" id="{0C712BEB-8725-4DE7-ABA8-588C1B8D63A8}"/>
                </a:ext>
              </a:extLst>
            </p:cNvPr>
            <p:cNvSpPr txBox="1"/>
            <p:nvPr/>
          </p:nvSpPr>
          <p:spPr>
            <a:xfrm>
              <a:off x="6771302" y="2670071"/>
              <a:ext cx="1669151" cy="864201"/>
            </a:xfrm>
            <a:prstGeom prst="rect">
              <a:avLst/>
            </a:prstGeom>
          </p:spPr>
          <p:txBody>
            <a:bodyPr lIns="0" tIns="24000" rIns="0" bIns="0" rtlCol="0" anchor="t"/>
            <a:lstStyle/>
            <a:p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 panose="020B0604020202020204" charset="0"/>
                </a:rPr>
                <a:t>Dr. Ashish Mathur</a:t>
              </a:r>
            </a:p>
            <a:p>
              <a:r>
                <a:rPr lang="en-US" sz="1200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Vice President of Innovation, UVDI</a:t>
              </a:r>
              <a:endParaRPr lang="en-US" sz="1200" spc="100" dirty="0">
                <a:solidFill>
                  <a:srgbClr val="173555"/>
                </a:solidFill>
                <a:latin typeface="Lato" panose="020B060402020202020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CAFB39-23F3-42C9-A519-E0A0ED242A56}"/>
                </a:ext>
              </a:extLst>
            </p:cNvPr>
            <p:cNvSpPr/>
            <p:nvPr/>
          </p:nvSpPr>
          <p:spPr>
            <a:xfrm>
              <a:off x="6996777" y="405971"/>
              <a:ext cx="1718788" cy="1631600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12700">
              <a:solidFill>
                <a:srgbClr val="57929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AD40F47-750A-4E5B-8C1C-23E7E3322CF5}"/>
                </a:ext>
              </a:extLst>
            </p:cNvPr>
            <p:cNvPicPr/>
            <p:nvPr/>
          </p:nvPicPr>
          <p:blipFill rotWithShape="1">
            <a:blip r:embed="rId2"/>
            <a:srcRect l="4103" t="7601" r="6556" b="25100"/>
            <a:stretch/>
          </p:blipFill>
          <p:spPr>
            <a:xfrm>
              <a:off x="6771301" y="668926"/>
              <a:ext cx="1669152" cy="1757002"/>
            </a:xfrm>
            <a:prstGeom prst="rect">
              <a:avLst/>
            </a:prstGeom>
            <a:ln>
              <a:solidFill>
                <a:srgbClr val="579297"/>
              </a:solidFill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9030296-A01A-4F63-97EF-1824D689F9FF}"/>
              </a:ext>
            </a:extLst>
          </p:cNvPr>
          <p:cNvGrpSpPr/>
          <p:nvPr/>
        </p:nvGrpSpPr>
        <p:grpSpPr>
          <a:xfrm>
            <a:off x="4371284" y="487350"/>
            <a:ext cx="1939186" cy="2867485"/>
            <a:chOff x="4061594" y="405971"/>
            <a:chExt cx="1939186" cy="2867485"/>
          </a:xfrm>
        </p:grpSpPr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3901B6B4-F8D8-4681-8E52-ADAAC6007228}"/>
                </a:ext>
              </a:extLst>
            </p:cNvPr>
            <p:cNvSpPr txBox="1"/>
            <p:nvPr/>
          </p:nvSpPr>
          <p:spPr>
            <a:xfrm>
              <a:off x="4061594" y="2670584"/>
              <a:ext cx="1669151" cy="602872"/>
            </a:xfrm>
            <a:prstGeom prst="rect">
              <a:avLst/>
            </a:prstGeom>
          </p:spPr>
          <p:txBody>
            <a:bodyPr lIns="0" tIns="24000" rIns="0" bIns="0" rtlCol="0" anchor="t"/>
            <a:lstStyle/>
            <a:p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Dr. </a:t>
              </a:r>
              <a:r>
                <a:rPr lang="en-US" sz="1200" b="1" spc="100" dirty="0" err="1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Marwa</a:t>
              </a:r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 </a:t>
              </a:r>
              <a:r>
                <a:rPr lang="en-US" sz="1200" b="1" spc="100" dirty="0" err="1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Zaatari</a:t>
              </a:r>
              <a:endParaRPr lang="en-US" sz="1200" b="1" spc="100" dirty="0">
                <a:solidFill>
                  <a:srgbClr val="F0484A">
                    <a:alpha val="100000"/>
                  </a:srgbClr>
                </a:solidFill>
                <a:latin typeface="Lato"/>
              </a:endParaRPr>
            </a:p>
            <a:p>
              <a:r>
                <a:rPr lang="en-US" sz="1200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Chief Science Officer, Blue Box Air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24607F7-18D1-433A-ABFE-5EF7023193FE}"/>
                </a:ext>
              </a:extLst>
            </p:cNvPr>
            <p:cNvSpPr/>
            <p:nvPr/>
          </p:nvSpPr>
          <p:spPr>
            <a:xfrm>
              <a:off x="4281992" y="405971"/>
              <a:ext cx="1718788" cy="1631600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12700">
              <a:solidFill>
                <a:srgbClr val="57929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A2C07FB-A485-43D5-87AA-2BE61BE53B22}"/>
                </a:ext>
              </a:extLst>
            </p:cNvPr>
            <p:cNvPicPr/>
            <p:nvPr/>
          </p:nvPicPr>
          <p:blipFill>
            <a:blip r:embed="rId3"/>
            <a:srcRect/>
            <a:stretch/>
          </p:blipFill>
          <p:spPr>
            <a:xfrm>
              <a:off x="4061595" y="668926"/>
              <a:ext cx="1669152" cy="1757002"/>
            </a:xfrm>
            <a:prstGeom prst="rect">
              <a:avLst/>
            </a:prstGeom>
            <a:ln>
              <a:solidFill>
                <a:srgbClr val="579297"/>
              </a:soli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3ADFA5-CDEB-4894-A86F-9A1DA4C4597A}"/>
              </a:ext>
            </a:extLst>
          </p:cNvPr>
          <p:cNvGrpSpPr/>
          <p:nvPr/>
        </p:nvGrpSpPr>
        <p:grpSpPr>
          <a:xfrm>
            <a:off x="1572468" y="487350"/>
            <a:ext cx="1915558" cy="3327144"/>
            <a:chOff x="1150040" y="405971"/>
            <a:chExt cx="1915558" cy="3327144"/>
          </a:xfrm>
        </p:grpSpPr>
        <p:sp>
          <p:nvSpPr>
            <p:cNvPr id="19" name="TextBox 19"/>
            <p:cNvSpPr txBox="1"/>
            <p:nvPr/>
          </p:nvSpPr>
          <p:spPr>
            <a:xfrm>
              <a:off x="1150040" y="2670584"/>
              <a:ext cx="1915558" cy="1062531"/>
            </a:xfrm>
            <a:prstGeom prst="rect">
              <a:avLst/>
            </a:prstGeom>
          </p:spPr>
          <p:txBody>
            <a:bodyPr lIns="0" tIns="24000" rIns="0" bIns="0" rtlCol="0" anchor="t"/>
            <a:lstStyle/>
            <a:p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Carlos Santamaria</a:t>
              </a:r>
            </a:p>
            <a:p>
              <a:r>
                <a:rPr lang="en-US" sz="1200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CEES-Advisors, Principal</a:t>
              </a:r>
            </a:p>
            <a:p>
              <a:r>
                <a:rPr lang="en-US" sz="1200" b="1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Moderator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F04A0A-4736-4857-8A5B-4B4CBE0A2ECD}"/>
                </a:ext>
              </a:extLst>
            </p:cNvPr>
            <p:cNvSpPr/>
            <p:nvPr/>
          </p:nvSpPr>
          <p:spPr>
            <a:xfrm>
              <a:off x="1346810" y="405971"/>
              <a:ext cx="1718788" cy="1631600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12700">
              <a:solidFill>
                <a:srgbClr val="57929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F80EE49-4505-48B0-8594-76E4CEEAA208}"/>
                </a:ext>
              </a:extLst>
            </p:cNvPr>
            <p:cNvPicPr/>
            <p:nvPr/>
          </p:nvPicPr>
          <p:blipFill rotWithShape="1">
            <a:blip r:embed="rId4"/>
            <a:srcRect l="19760" r="17222"/>
            <a:stretch/>
          </p:blipFill>
          <p:spPr>
            <a:xfrm>
              <a:off x="1150040" y="668926"/>
              <a:ext cx="1669152" cy="1765813"/>
            </a:xfrm>
            <a:prstGeom prst="rect">
              <a:avLst/>
            </a:prstGeom>
            <a:ln>
              <a:solidFill>
                <a:srgbClr val="579297"/>
              </a:solidFill>
            </a:ln>
          </p:spPr>
        </p:pic>
      </p:grpSp>
      <p:pic>
        <p:nvPicPr>
          <p:cNvPr id="39" name="Picture 19">
            <a:extLst>
              <a:ext uri="{FF2B5EF4-FFF2-40B4-BE49-F238E27FC236}">
                <a16:creationId xmlns:a16="http://schemas.microsoft.com/office/drawing/2014/main" id="{C6DE0B1B-13B5-4F2D-856D-14A03A015A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8278599" y="4470942"/>
            <a:ext cx="1520835" cy="15134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42332"/>
            <a:ext cx="10217609" cy="5757331"/>
            <a:chOff x="191941" y="-31748"/>
            <a:chExt cx="7620000" cy="4302123"/>
          </a:xfrm>
        </p:grpSpPr>
        <p:sp>
          <p:nvSpPr>
            <p:cNvPr id="2" name="Freeform 2"/>
            <p:cNvSpPr/>
            <p:nvPr/>
          </p:nvSpPr>
          <p:spPr>
            <a:xfrm>
              <a:off x="191941" y="-31748"/>
              <a:ext cx="7620000" cy="430212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4534241" y="2815169"/>
            <a:ext cx="266700" cy="266700"/>
            <a:chOff x="3857625" y="3104134"/>
            <a:chExt cx="200025" cy="200025"/>
          </a:xfrm>
        </p:grpSpPr>
        <p:sp>
          <p:nvSpPr>
            <p:cNvPr id="15" name="Freeform 15"/>
            <p:cNvSpPr/>
            <p:nvPr/>
          </p:nvSpPr>
          <p:spPr>
            <a:xfrm>
              <a:off x="3857625" y="3104134"/>
              <a:ext cx="200025" cy="20002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3746841" y="4593626"/>
            <a:ext cx="797000" cy="152400"/>
          </a:xfrm>
          <a:prstGeom prst="rect">
            <a:avLst/>
          </a:prstGeom>
        </p:spPr>
        <p:txBody>
          <a:bodyPr lIns="0" tIns="19200" rIns="0" bIns="0" rtlCol="0" anchor="t"/>
          <a:lstStyle/>
          <a:p>
            <a:pPr algn="ctr">
              <a:lnSpc>
                <a:spcPts val="1200"/>
              </a:lnSpc>
            </a:pPr>
            <a:endParaRPr sz="2400"/>
          </a:p>
        </p:txBody>
      </p:sp>
      <p:grpSp>
        <p:nvGrpSpPr>
          <p:cNvPr id="21" name="Group 21"/>
          <p:cNvGrpSpPr/>
          <p:nvPr/>
        </p:nvGrpSpPr>
        <p:grpSpPr>
          <a:xfrm rot="21600000">
            <a:off x="4546941" y="4536479"/>
            <a:ext cx="266700" cy="266700"/>
            <a:chOff x="3854450" y="4682109"/>
            <a:chExt cx="200025" cy="200025"/>
          </a:xfrm>
        </p:grpSpPr>
        <p:sp>
          <p:nvSpPr>
            <p:cNvPr id="20" name="Freeform 20"/>
            <p:cNvSpPr/>
            <p:nvPr/>
          </p:nvSpPr>
          <p:spPr>
            <a:xfrm>
              <a:off x="3854450" y="4682109"/>
              <a:ext cx="200025" cy="20002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 rot="10800000">
            <a:off x="0" y="1174163"/>
            <a:ext cx="2816905" cy="110036"/>
            <a:chOff x="6364920" y="5742615"/>
            <a:chExt cx="2112679" cy="82527"/>
          </a:xfrm>
        </p:grpSpPr>
        <p:sp>
          <p:nvSpPr>
            <p:cNvPr id="28" name="Freeform 28"/>
            <p:cNvSpPr/>
            <p:nvPr/>
          </p:nvSpPr>
          <p:spPr>
            <a:xfrm>
              <a:off x="6364920" y="5742615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31" name="TextBox 31"/>
          <p:cNvSpPr txBox="1"/>
          <p:nvPr/>
        </p:nvSpPr>
        <p:spPr>
          <a:xfrm rot="21600000">
            <a:off x="527150" y="1658635"/>
            <a:ext cx="4983110" cy="2846468"/>
          </a:xfrm>
          <a:prstGeom prst="rect">
            <a:avLst/>
          </a:prstGeom>
        </p:spPr>
        <p:txBody>
          <a:bodyPr lIns="0" tIns="33600" rIns="0" bIns="0" rtlCol="0" anchor="t"/>
          <a:lstStyle/>
          <a:p>
            <a:r>
              <a:rPr lang="en-US" sz="2000" b="1" dirty="0">
                <a:solidFill>
                  <a:schemeClr val="bg1"/>
                </a:solidFill>
                <a:latin typeface="Lato" panose="020B0604020202020204" charset="0"/>
              </a:rPr>
              <a:t>Today’s Topics</a:t>
            </a:r>
            <a:br>
              <a:rPr lang="en-US" sz="2000" b="1" dirty="0">
                <a:solidFill>
                  <a:schemeClr val="bg1"/>
                </a:solidFill>
                <a:latin typeface="Lato" panose="020B0604020202020204" charset="0"/>
              </a:rPr>
            </a:br>
            <a:endParaRPr lang="en-US" sz="2000" b="1" dirty="0">
              <a:solidFill>
                <a:schemeClr val="bg1"/>
              </a:solidFill>
              <a:latin typeface="Lato" panose="020B0604020202020204" charset="0"/>
            </a:endParaRPr>
          </a:p>
          <a:p>
            <a:pPr marL="342900" indent="-342900">
              <a:buFont typeface="FontAwesome" pitchFamily="50" charset="0"/>
              <a:buChar char="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The important role HVAC plays during COVID-19</a:t>
            </a:r>
          </a:p>
          <a:p>
            <a:pPr marL="342900" indent="-342900">
              <a:buFont typeface="FontAwesome" pitchFamily="50" charset="0"/>
              <a:buChar char=""/>
            </a:pPr>
            <a:endParaRPr lang="en-US" sz="1600" dirty="0">
              <a:solidFill>
                <a:schemeClr val="accent3">
                  <a:lumMod val="20000"/>
                  <a:lumOff val="80000"/>
                </a:schemeClr>
              </a:solidFill>
              <a:latin typeface="Lato" panose="020B0604020202020204" charset="0"/>
            </a:endParaRPr>
          </a:p>
          <a:p>
            <a:pPr marL="342900" indent="-342900">
              <a:buFont typeface="FontAwesome" pitchFamily="50" charset="0"/>
              <a:buChar char="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Basics of UVC disinfection</a:t>
            </a:r>
          </a:p>
          <a:p>
            <a:pPr marL="342900" indent="-342900">
              <a:buFont typeface="FontAwesome" pitchFamily="50" charset="0"/>
              <a:buChar char=""/>
            </a:pPr>
            <a:endParaRPr lang="en-US" sz="1600" dirty="0">
              <a:solidFill>
                <a:schemeClr val="accent3">
                  <a:lumMod val="20000"/>
                  <a:lumOff val="80000"/>
                </a:schemeClr>
              </a:solidFill>
              <a:latin typeface="Lato" panose="020B0604020202020204" charset="0"/>
            </a:endParaRPr>
          </a:p>
          <a:p>
            <a:pPr marL="342900" indent="-342900">
              <a:buFont typeface="FontAwesome" pitchFamily="50" charset="0"/>
              <a:buChar char="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Cost effective strategies to optimize energy and IAQ</a:t>
            </a:r>
          </a:p>
          <a:p>
            <a:pPr marL="342900" indent="-342900">
              <a:buFont typeface="FontAwesome" pitchFamily="50" charset="0"/>
              <a:buChar char=""/>
            </a:pPr>
            <a:endParaRPr lang="en-US" sz="1600" dirty="0">
              <a:solidFill>
                <a:schemeClr val="accent3">
                  <a:lumMod val="20000"/>
                  <a:lumOff val="80000"/>
                </a:schemeClr>
              </a:solidFill>
              <a:latin typeface="Lato" panose="020B0604020202020204" charset="0"/>
            </a:endParaRPr>
          </a:p>
          <a:p>
            <a:pPr marL="342900" indent="-342900">
              <a:buFont typeface="FontAwesome" pitchFamily="50" charset="0"/>
              <a:buChar char="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Operational awareness of HVAC systems</a:t>
            </a:r>
          </a:p>
          <a:p>
            <a:endParaRPr lang="en-US" sz="1600" dirty="0">
              <a:solidFill>
                <a:schemeClr val="accent3">
                  <a:lumMod val="20000"/>
                  <a:lumOff val="80000"/>
                </a:schemeClr>
              </a:solidFill>
              <a:latin typeface="Lato" panose="020B0604020202020204" charset="0"/>
            </a:endParaRPr>
          </a:p>
          <a:p>
            <a:pPr marL="342900" indent="-342900">
              <a:buFont typeface="FontAwesome" pitchFamily="50" charset="0"/>
              <a:buChar char="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Open Discussion and Q &amp;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A</a:t>
            </a:r>
          </a:p>
        </p:txBody>
      </p:sp>
      <p:sp>
        <p:nvSpPr>
          <p:cNvPr id="35" name="TextBox 35"/>
          <p:cNvSpPr txBox="1"/>
          <p:nvPr/>
        </p:nvSpPr>
        <p:spPr>
          <a:xfrm rot="21600000">
            <a:off x="3897830" y="4581577"/>
            <a:ext cx="585333" cy="194733"/>
          </a:xfrm>
          <a:prstGeom prst="rect">
            <a:avLst/>
          </a:prstGeom>
        </p:spPr>
        <p:txBody>
          <a:bodyPr lIns="0" tIns="19200" rIns="0" bIns="0" rtlCol="0" anchor="t"/>
          <a:lstStyle/>
          <a:p>
            <a:pPr algn="ctr">
              <a:lnSpc>
                <a:spcPts val="1500"/>
              </a:lnSpc>
            </a:pPr>
            <a:endParaRPr lang="en-US" sz="1500" b="1" dirty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pic>
        <p:nvPicPr>
          <p:cNvPr id="5" name="Picture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1D7593B8-178D-4BA9-8DB3-45B5CD2468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7410" y="-42332"/>
            <a:ext cx="4181749" cy="5757331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D8B7E7-7B25-425A-BD3F-51D6028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9" y="-177305"/>
            <a:ext cx="1514686" cy="15051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05207-CC8E-8346-8A03-D3D6A0E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421" y="396511"/>
            <a:ext cx="4425158" cy="592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HVAC Strategies in the Age of COVID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418F7-73E2-BE4D-BBE0-231105ADFF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D2D2A-F3E4-2C41-A594-180F41F17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" y="1302997"/>
            <a:ext cx="10157355" cy="4412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CA229E-A7EE-A043-B2EC-3CDE79E6AF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077" y="2303509"/>
            <a:ext cx="1143488" cy="150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67EE7-E697-5F4C-9B6C-FF70FB8F72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497" y="2386336"/>
            <a:ext cx="1614527" cy="1216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oogle Shape;113;p19" descr="image1.png">
            <a:extLst>
              <a:ext uri="{FF2B5EF4-FFF2-40B4-BE49-F238E27FC236}">
                <a16:creationId xmlns:a16="http://schemas.microsoft.com/office/drawing/2014/main" id="{F1BA50B6-B3E9-864C-9C65-5298C5FAC0D2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15" y="122193"/>
            <a:ext cx="1053301" cy="11411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5DE54E-6E33-D44E-B6DE-66563B0ACDF6}"/>
              </a:ext>
            </a:extLst>
          </p:cNvPr>
          <p:cNvSpPr txBox="1"/>
          <p:nvPr/>
        </p:nvSpPr>
        <p:spPr>
          <a:xfrm>
            <a:off x="7308139" y="4828657"/>
            <a:ext cx="2809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Open Sans Light"/>
              </a:rPr>
              <a:t>Marwa Zaatari, PhD</a:t>
            </a:r>
          </a:p>
          <a:p>
            <a:r>
              <a:rPr lang="en-US" sz="2400" dirty="0">
                <a:latin typeface="+mj-lt"/>
                <a:cs typeface="Open Sans Light"/>
              </a:rPr>
              <a:t>August 12, 2020</a:t>
            </a:r>
          </a:p>
          <a:p>
            <a:endParaRPr lang="en-US" sz="2400" dirty="0">
              <a:latin typeface="+mj-lt"/>
            </a:endParaRPr>
          </a:p>
        </p:txBody>
      </p:sp>
      <p:pic>
        <p:nvPicPr>
          <p:cNvPr id="10" name="Google Shape;113;p19" descr="image1.png">
            <a:extLst>
              <a:ext uri="{FF2B5EF4-FFF2-40B4-BE49-F238E27FC236}">
                <a16:creationId xmlns:a16="http://schemas.microsoft.com/office/drawing/2014/main" id="{05B0FB88-DC2F-6743-ACCA-6CB25AD4EE6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1" y="122192"/>
            <a:ext cx="1053301" cy="114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96A30E-F6B3-D343-B142-ED36408611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309414" cy="130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78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C01E-2945-564E-8C11-92AF9AA98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968" y="291211"/>
            <a:ext cx="7823307" cy="693743"/>
          </a:xfrm>
        </p:spPr>
        <p:txBody>
          <a:bodyPr>
            <a:normAutofit fontScale="90000"/>
          </a:bodyPr>
          <a:lstStyle/>
          <a:p>
            <a: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HVAC System Design and Operation Prevent  COVID-19 Airborne Transmission?</a:t>
            </a:r>
            <a:br>
              <a:rPr lang="en-US" sz="26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7B552A-F93C-864D-805D-10F830337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F0198-8589-3F47-80E5-644EC32BCB84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D4452-BB21-B743-B1BD-9FECCD196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855" y="4205714"/>
            <a:ext cx="1035819" cy="344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2E3036-E0BF-9D45-9356-E6AF441DC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501" y="2630423"/>
            <a:ext cx="1871131" cy="458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C80C05-80BE-C241-8F08-EA5F9F86B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364" y="3174415"/>
            <a:ext cx="1232527" cy="879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7197CD-1170-1E45-B18F-405A75E4A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719" y="4671451"/>
            <a:ext cx="2029002" cy="509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BD759D-C719-8140-B74B-26A4AB5662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7346" y="4734373"/>
            <a:ext cx="1721405" cy="358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1229EA-392C-A143-B27F-17FEBE71DA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7346" y="4085079"/>
            <a:ext cx="1564201" cy="586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69DC7F-C1E5-864E-8F23-D4C1B98E95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393" y="1784857"/>
            <a:ext cx="3839337" cy="677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257B32-00E6-1B42-A07B-271526F7FF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220" y="1005899"/>
            <a:ext cx="2301671" cy="78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17DF74-2722-9C47-A40E-FEF8CB10BA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092" y="3395110"/>
            <a:ext cx="1307347" cy="551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6A34433-EFE3-F44F-AB0D-3D917894AE95}"/>
              </a:ext>
            </a:extLst>
          </p:cNvPr>
          <p:cNvSpPr/>
          <p:nvPr/>
        </p:nvSpPr>
        <p:spPr>
          <a:xfrm>
            <a:off x="574297" y="1652661"/>
            <a:ext cx="5197938" cy="2862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dirty="0"/>
          </a:p>
        </p:txBody>
      </p:sp>
      <p:pic>
        <p:nvPicPr>
          <p:cNvPr id="17" name="Picture 4" descr="Heat recovery ventilation Icon of Glyph style - Available in SVG ...">
            <a:extLst>
              <a:ext uri="{FF2B5EF4-FFF2-40B4-BE49-F238E27FC236}">
                <a16:creationId xmlns:a16="http://schemas.microsoft.com/office/drawing/2014/main" id="{672292DC-A85E-AF47-92F9-C42DE2E5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90909">
                  <a:alpha val="10588"/>
                </a:srgbClr>
              </a:clrFrom>
              <a:clrTo>
                <a:srgbClr val="090909">
                  <a:alpha val="0"/>
                </a:srgbClr>
              </a:clrTo>
            </a:clrChange>
            <a:duotone>
              <a:srgbClr val="98D5E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904" y="1930573"/>
            <a:ext cx="621469" cy="6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Your Home Plumbing Checklist">
            <a:extLst>
              <a:ext uri="{FF2B5EF4-FFF2-40B4-BE49-F238E27FC236}">
                <a16:creationId xmlns:a16="http://schemas.microsoft.com/office/drawing/2014/main" id="{A5F310CE-96A0-1F48-B54C-B035DC1D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rgbClr val="98D5E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036" y="1916309"/>
            <a:ext cx="714114" cy="7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omfort Icon Png #166193 - Free Icons Library">
            <a:extLst>
              <a:ext uri="{FF2B5EF4-FFF2-40B4-BE49-F238E27FC236}">
                <a16:creationId xmlns:a16="http://schemas.microsoft.com/office/drawing/2014/main" id="{2BE183C6-80DD-2547-915F-46B2A3FC6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rgbClr val="98D5E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0250" y="1930574"/>
            <a:ext cx="623146" cy="62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ir purifier air filter icon solid particle Vector Image">
            <a:extLst>
              <a:ext uri="{FF2B5EF4-FFF2-40B4-BE49-F238E27FC236}">
                <a16:creationId xmlns:a16="http://schemas.microsoft.com/office/drawing/2014/main" id="{32436405-E8A2-FF4E-B48C-56436CFDD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98D5E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3" t="9735" r="4115" b="15855"/>
          <a:stretch/>
        </p:blipFill>
        <p:spPr bwMode="auto">
          <a:xfrm>
            <a:off x="808223" y="1919086"/>
            <a:ext cx="740148" cy="70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Uv Light Icon Images, Stock Photos &amp; Vectors | Shutterstock">
            <a:extLst>
              <a:ext uri="{FF2B5EF4-FFF2-40B4-BE49-F238E27FC236}">
                <a16:creationId xmlns:a16="http://schemas.microsoft.com/office/drawing/2014/main" id="{7BEAA70A-91AA-7E48-8585-3EDD57535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98D5E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70" t="10567" r="13503" b="16626"/>
          <a:stretch/>
        </p:blipFill>
        <p:spPr bwMode="auto">
          <a:xfrm>
            <a:off x="1598054" y="3223852"/>
            <a:ext cx="649698" cy="70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0D28442-A6C1-7249-B8CF-EE2F3B5DF60E}"/>
              </a:ext>
            </a:extLst>
          </p:cNvPr>
          <p:cNvSpPr txBox="1">
            <a:spLocks/>
          </p:cNvSpPr>
          <p:nvPr/>
        </p:nvSpPr>
        <p:spPr>
          <a:xfrm>
            <a:off x="3664293" y="2769204"/>
            <a:ext cx="657969" cy="384717"/>
          </a:xfrm>
          <a:prstGeom prst="rect">
            <a:avLst/>
          </a:prstGeom>
        </p:spPr>
        <p:txBody>
          <a:bodyPr vert="horz" wrap="square" lIns="38095" tIns="19048" rIns="38095" bIns="19048" rtlCol="0">
            <a:sp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None/>
            </a:pPr>
            <a:r>
              <a:rPr lang="en-US" sz="750" b="1" dirty="0">
                <a:solidFill>
                  <a:schemeClr val="tx1">
                    <a:lumMod val="50000"/>
                  </a:schemeClr>
                </a:solidFill>
                <a:latin typeface="Arial "/>
                <a:cs typeface="Arial"/>
              </a:rPr>
              <a:t>Increased OA for Ventilation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C3B5CDA-36B3-B943-9B93-BF40D834B607}"/>
              </a:ext>
            </a:extLst>
          </p:cNvPr>
          <p:cNvSpPr txBox="1">
            <a:spLocks/>
          </p:cNvSpPr>
          <p:nvPr/>
        </p:nvSpPr>
        <p:spPr>
          <a:xfrm>
            <a:off x="4550276" y="2794979"/>
            <a:ext cx="770893" cy="269300"/>
          </a:xfrm>
          <a:prstGeom prst="rect">
            <a:avLst/>
          </a:prstGeom>
        </p:spPr>
        <p:txBody>
          <a:bodyPr vert="horz" wrap="square" lIns="38095" tIns="19048" rIns="38095" bIns="19048" rtlCol="0">
            <a:sp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None/>
            </a:pPr>
            <a:r>
              <a:rPr lang="en-US" sz="750" b="1" dirty="0">
                <a:solidFill>
                  <a:schemeClr val="tx1">
                    <a:lumMod val="50000"/>
                  </a:schemeClr>
                </a:solidFill>
                <a:latin typeface="Arial "/>
                <a:cs typeface="Arial"/>
              </a:rPr>
              <a:t>Flushing Sequence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A37D648-C3C7-9C4C-BE4A-B094AEDE1467}"/>
              </a:ext>
            </a:extLst>
          </p:cNvPr>
          <p:cNvSpPr txBox="1">
            <a:spLocks/>
          </p:cNvSpPr>
          <p:nvPr/>
        </p:nvSpPr>
        <p:spPr>
          <a:xfrm>
            <a:off x="1475967" y="3927429"/>
            <a:ext cx="958147" cy="384717"/>
          </a:xfrm>
          <a:prstGeom prst="rect">
            <a:avLst/>
          </a:prstGeom>
        </p:spPr>
        <p:txBody>
          <a:bodyPr vert="horz" wrap="square" lIns="38095" tIns="19048" rIns="38095" bIns="19048" rtlCol="0">
            <a:sp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3"/>
              </a:spcAft>
              <a:buNone/>
            </a:pPr>
            <a:r>
              <a:rPr lang="en-US" sz="750" b="1" dirty="0">
                <a:solidFill>
                  <a:schemeClr val="tx1">
                    <a:lumMod val="50000"/>
                  </a:schemeClr>
                </a:solidFill>
                <a:latin typeface="Arial "/>
                <a:cs typeface="Arial"/>
              </a:rPr>
              <a:t>Operate Ultraviolet Germicidal Irradiation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A37E2BA-A65C-0A4A-B6A3-D4ADA5F53E9F}"/>
              </a:ext>
            </a:extLst>
          </p:cNvPr>
          <p:cNvSpPr txBox="1">
            <a:spLocks/>
          </p:cNvSpPr>
          <p:nvPr/>
        </p:nvSpPr>
        <p:spPr>
          <a:xfrm>
            <a:off x="3595346" y="3976157"/>
            <a:ext cx="915676" cy="269300"/>
          </a:xfrm>
          <a:prstGeom prst="rect">
            <a:avLst/>
          </a:prstGeom>
        </p:spPr>
        <p:txBody>
          <a:bodyPr vert="horz" wrap="square" lIns="38095" tIns="19048" rIns="38095" bIns="19048" rtlCol="0">
            <a:sp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3"/>
              </a:spcAft>
              <a:buNone/>
            </a:pPr>
            <a:r>
              <a:rPr lang="en-US" sz="750" b="1" dirty="0">
                <a:solidFill>
                  <a:schemeClr val="tx1">
                    <a:lumMod val="50000"/>
                  </a:schemeClr>
                </a:solidFill>
                <a:latin typeface="Arial "/>
                <a:cs typeface="Arial"/>
              </a:rPr>
              <a:t>Operate Economizers</a:t>
            </a:r>
          </a:p>
        </p:txBody>
      </p:sp>
      <p:pic>
        <p:nvPicPr>
          <p:cNvPr id="26" name="Picture 4" descr="House Symbol png download - 1600*1600 - Free Transparent Jyothi ...">
            <a:extLst>
              <a:ext uri="{FF2B5EF4-FFF2-40B4-BE49-F238E27FC236}">
                <a16:creationId xmlns:a16="http://schemas.microsoft.com/office/drawing/2014/main" id="{D43E00D8-38E3-0940-ADCC-A6E44E60F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3341" y="3288470"/>
            <a:ext cx="649698" cy="6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226F9DE-2EDF-9147-88EE-16ED5EAA96EB}"/>
              </a:ext>
            </a:extLst>
          </p:cNvPr>
          <p:cNvSpPr txBox="1">
            <a:spLocks/>
          </p:cNvSpPr>
          <p:nvPr/>
        </p:nvSpPr>
        <p:spPr>
          <a:xfrm>
            <a:off x="2537673" y="3951549"/>
            <a:ext cx="934645" cy="384717"/>
          </a:xfrm>
          <a:prstGeom prst="rect">
            <a:avLst/>
          </a:prstGeom>
        </p:spPr>
        <p:txBody>
          <a:bodyPr vert="horz" wrap="square" lIns="38095" tIns="19048" rIns="38095" bIns="19048" rtlCol="0">
            <a:sp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50" b="1" dirty="0">
                <a:solidFill>
                  <a:schemeClr val="tx1">
                    <a:lumMod val="50000"/>
                  </a:schemeClr>
                </a:solidFill>
                <a:latin typeface="Arial "/>
                <a:cs typeface="Arial"/>
              </a:rPr>
              <a:t>Continuous Run of toilet’s Exhaust system</a:t>
            </a:r>
          </a:p>
        </p:txBody>
      </p:sp>
      <p:pic>
        <p:nvPicPr>
          <p:cNvPr id="28" name="Picture 6" descr="Blower, cooler, electric, exhaust, fan, hardware, ventilator icon">
            <a:extLst>
              <a:ext uri="{FF2B5EF4-FFF2-40B4-BE49-F238E27FC236}">
                <a16:creationId xmlns:a16="http://schemas.microsoft.com/office/drawing/2014/main" id="{4FFD6436-D9A6-5141-80DC-B0CA735F6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609" y="3311754"/>
            <a:ext cx="480863" cy="48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24 7 Icon Images, Stock Photos &amp; Vectors | Shutterstock">
            <a:extLst>
              <a:ext uri="{FF2B5EF4-FFF2-40B4-BE49-F238E27FC236}">
                <a16:creationId xmlns:a16="http://schemas.microsoft.com/office/drawing/2014/main" id="{C75AC579-046A-D746-932E-70DFCBB25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1913" y="3399736"/>
            <a:ext cx="282935" cy="27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48B9AC1-4C53-534D-8F88-1591D1D24FCE}"/>
              </a:ext>
            </a:extLst>
          </p:cNvPr>
          <p:cNvSpPr txBox="1">
            <a:spLocks/>
          </p:cNvSpPr>
          <p:nvPr/>
        </p:nvSpPr>
        <p:spPr>
          <a:xfrm>
            <a:off x="2499911" y="2754215"/>
            <a:ext cx="1029883" cy="384717"/>
          </a:xfrm>
          <a:prstGeom prst="rect">
            <a:avLst/>
          </a:prstGeom>
        </p:spPr>
        <p:txBody>
          <a:bodyPr vert="horz" wrap="square" lIns="38095" tIns="19048" rIns="38095" bIns="19048" rtlCol="0">
            <a:sp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3"/>
              </a:spcAft>
              <a:buNone/>
            </a:pPr>
            <a:r>
              <a:rPr lang="en-US" sz="750" b="1" dirty="0">
                <a:solidFill>
                  <a:schemeClr val="tx1">
                    <a:lumMod val="50000"/>
                  </a:schemeClr>
                </a:solidFill>
                <a:latin typeface="Arial "/>
                <a:cs typeface="Arial"/>
              </a:rPr>
              <a:t>Maintain normal thermal comfort conditions</a:t>
            </a:r>
          </a:p>
        </p:txBody>
      </p:sp>
      <p:pic>
        <p:nvPicPr>
          <p:cNvPr id="31" name="Picture 8" descr="Air purifier, disinfect, dust, mites, sterilize icon">
            <a:extLst>
              <a:ext uri="{FF2B5EF4-FFF2-40B4-BE49-F238E27FC236}">
                <a16:creationId xmlns:a16="http://schemas.microsoft.com/office/drawing/2014/main" id="{F27C64C5-B0F5-604D-8524-1523EE0AB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10" y="3224279"/>
            <a:ext cx="520945" cy="52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E3F435E-13AA-CE4E-981F-21EF4B85DA1B}"/>
              </a:ext>
            </a:extLst>
          </p:cNvPr>
          <p:cNvSpPr txBox="1">
            <a:spLocks/>
          </p:cNvSpPr>
          <p:nvPr/>
        </p:nvSpPr>
        <p:spPr>
          <a:xfrm>
            <a:off x="628733" y="2763974"/>
            <a:ext cx="914199" cy="269300"/>
          </a:xfrm>
          <a:prstGeom prst="rect">
            <a:avLst/>
          </a:prstGeom>
        </p:spPr>
        <p:txBody>
          <a:bodyPr vert="horz" wrap="square" lIns="38095" tIns="19048" rIns="38095" bIns="19048" rtlCol="0">
            <a:sp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3"/>
              </a:spcAft>
              <a:buNone/>
            </a:pPr>
            <a:r>
              <a:rPr lang="en-US" sz="750" b="1" dirty="0">
                <a:solidFill>
                  <a:schemeClr val="tx1">
                    <a:lumMod val="50000"/>
                  </a:schemeClr>
                </a:solidFill>
                <a:latin typeface="Arial "/>
                <a:cs typeface="Arial"/>
              </a:rPr>
              <a:t>Filtration (MERV 13 min)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F8E018-891E-A746-8C4D-36F0BCA983FE}"/>
              </a:ext>
            </a:extLst>
          </p:cNvPr>
          <p:cNvSpPr/>
          <p:nvPr/>
        </p:nvSpPr>
        <p:spPr>
          <a:xfrm>
            <a:off x="628733" y="3899223"/>
            <a:ext cx="861531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80909">
              <a:spcAft>
                <a:spcPts val="83"/>
              </a:spcAft>
            </a:pPr>
            <a:r>
              <a:rPr lang="en-US" sz="750" b="1" dirty="0">
                <a:solidFill>
                  <a:schemeClr val="tx1">
                    <a:lumMod val="50000"/>
                  </a:schemeClr>
                </a:solidFill>
                <a:latin typeface="Arial "/>
                <a:cs typeface="Arial"/>
              </a:rPr>
              <a:t>Operate standalone air cleaners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FE379FE-D25C-FB4F-ABFF-BFE47993791B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6223" y="1904583"/>
            <a:ext cx="753343" cy="812870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130DF92-6260-D948-A5A4-98EAF01247AB}"/>
              </a:ext>
            </a:extLst>
          </p:cNvPr>
          <p:cNvSpPr txBox="1">
            <a:spLocks/>
          </p:cNvSpPr>
          <p:nvPr/>
        </p:nvSpPr>
        <p:spPr>
          <a:xfrm>
            <a:off x="1551916" y="2770989"/>
            <a:ext cx="813496" cy="384717"/>
          </a:xfrm>
          <a:prstGeom prst="rect">
            <a:avLst/>
          </a:prstGeom>
        </p:spPr>
        <p:txBody>
          <a:bodyPr vert="horz" wrap="square" lIns="38095" tIns="19048" rIns="38095" bIns="19048" rtlCol="0">
            <a:sp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3"/>
              </a:spcAft>
              <a:buNone/>
            </a:pPr>
            <a:r>
              <a:rPr lang="en-US" sz="750" b="1" dirty="0">
                <a:solidFill>
                  <a:schemeClr val="tx1">
                    <a:lumMod val="50000"/>
                  </a:schemeClr>
                </a:solidFill>
                <a:latin typeface="Arial "/>
                <a:cs typeface="Arial"/>
              </a:rPr>
              <a:t>HVAC Coil Cleaning using enzymes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0A151E-305D-5E41-BC6C-F9FA4433AFB2}"/>
              </a:ext>
            </a:extLst>
          </p:cNvPr>
          <p:cNvCxnSpPr>
            <a:cxnSpLocks/>
          </p:cNvCxnSpPr>
          <p:nvPr/>
        </p:nvCxnSpPr>
        <p:spPr>
          <a:xfrm>
            <a:off x="652265" y="1883820"/>
            <a:ext cx="5108204" cy="20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F54A600-D6C5-B248-AD31-9D0E9F7CEA4B}"/>
              </a:ext>
            </a:extLst>
          </p:cNvPr>
          <p:cNvCxnSpPr>
            <a:cxnSpLocks/>
          </p:cNvCxnSpPr>
          <p:nvPr/>
        </p:nvCxnSpPr>
        <p:spPr>
          <a:xfrm>
            <a:off x="640498" y="3209791"/>
            <a:ext cx="51317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E78F864-B818-1946-9328-4E7B3B100D91}"/>
              </a:ext>
            </a:extLst>
          </p:cNvPr>
          <p:cNvSpPr txBox="1">
            <a:spLocks/>
          </p:cNvSpPr>
          <p:nvPr/>
        </p:nvSpPr>
        <p:spPr>
          <a:xfrm>
            <a:off x="4679597" y="3946522"/>
            <a:ext cx="681238" cy="384717"/>
          </a:xfrm>
          <a:prstGeom prst="rect">
            <a:avLst/>
          </a:prstGeom>
        </p:spPr>
        <p:txBody>
          <a:bodyPr vert="horz" wrap="square" lIns="38095" tIns="19048" rIns="38095" bIns="19048" rtlCol="0">
            <a:sp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3"/>
              </a:spcAft>
              <a:buNone/>
            </a:pPr>
            <a:r>
              <a:rPr lang="en-US" sz="750" b="1" dirty="0">
                <a:solidFill>
                  <a:schemeClr val="tx1">
                    <a:lumMod val="50000"/>
                  </a:schemeClr>
                </a:solidFill>
                <a:latin typeface="Arial "/>
                <a:cs typeface="Arial"/>
              </a:rPr>
              <a:t>Increase room air motion</a:t>
            </a:r>
          </a:p>
        </p:txBody>
      </p:sp>
      <p:pic>
        <p:nvPicPr>
          <p:cNvPr id="39" name="Picture 10" descr="Airflow Vector Images (over 2,300)">
            <a:extLst>
              <a:ext uri="{FF2B5EF4-FFF2-40B4-BE49-F238E27FC236}">
                <a16:creationId xmlns:a16="http://schemas.microsoft.com/office/drawing/2014/main" id="{79064FB2-47FA-8E41-BA15-F27756ADB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8850" y="3334950"/>
            <a:ext cx="784073" cy="45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8AA2A8A-1DC2-1940-96E7-3BF3DD1DB2BF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309414" cy="1302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804537-9B8B-2A40-BA62-6C08EFEFB40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38793" y="2462489"/>
            <a:ext cx="892474" cy="8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9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7702-3265-484E-A6FC-F3F142AF9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010" y="104726"/>
            <a:ext cx="8369999" cy="693743"/>
          </a:xfrm>
        </p:spPr>
        <p:txBody>
          <a:bodyPr>
            <a:normAutofit fontScale="90000"/>
          </a:bodyPr>
          <a:lstStyle/>
          <a:p>
            <a:r>
              <a:rPr lang="en-US" dirty="0"/>
              <a:t>Recommendations by order of effectiveness, first and operating cost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BCAB9-DD30-514B-88F1-3D5C22D2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F0198-8589-3F47-80E5-644EC32BCB84}" type="slidenum">
              <a:rPr lang="en-GB" smtClean="0"/>
              <a:pPr/>
              <a:t>7</a:t>
            </a:fld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95440E0-DEB4-7E4A-8D17-D1CFD73415C7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2723126607"/>
              </p:ext>
            </p:extLst>
          </p:nvPr>
        </p:nvGraphicFramePr>
        <p:xfrm>
          <a:off x="1181232" y="1558282"/>
          <a:ext cx="7797536" cy="3224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6C2FD1-9F54-48B0-986C-1DFBDE42E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30"/>
            <a:ext cx="1091951" cy="1091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55E6C-E02D-4491-80F6-B96A22B445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0"/>
            <a:ext cx="1309414" cy="130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54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7702-3265-484E-A6FC-F3F142AF9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295" y="147192"/>
            <a:ext cx="6584639" cy="693743"/>
          </a:xfrm>
        </p:spPr>
        <p:txBody>
          <a:bodyPr/>
          <a:lstStyle/>
          <a:p>
            <a:pPr algn="ctr"/>
            <a:r>
              <a:rPr lang="en-US" dirty="0"/>
              <a:t>Trade-off Between Filtration and Ventilation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BCAB9-DD30-514B-88F1-3D5C22D2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F0198-8589-3F47-80E5-644EC32BCB84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5032C3-346E-0548-B72B-A56374BC0C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51" y="1883446"/>
            <a:ext cx="4230075" cy="2387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2B5B06-05D6-A647-AD8D-B85840BF0EC4}"/>
              </a:ext>
            </a:extLst>
          </p:cNvPr>
          <p:cNvSpPr txBox="1"/>
          <p:nvPr/>
        </p:nvSpPr>
        <p:spPr>
          <a:xfrm>
            <a:off x="373951" y="1402361"/>
            <a:ext cx="3693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Wells Riley Risk infection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E46A86-5E6F-154D-BE8A-E96F2F05F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026" y="1323192"/>
            <a:ext cx="5464808" cy="334923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1330642-FC78-FB4A-8D94-562A9E24D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626378"/>
              </p:ext>
            </p:extLst>
          </p:nvPr>
        </p:nvGraphicFramePr>
        <p:xfrm>
          <a:off x="5178615" y="2182483"/>
          <a:ext cx="4273351" cy="1669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898">
                  <a:extLst>
                    <a:ext uri="{9D8B030D-6E8A-4147-A177-3AD203B41FA5}">
                      <a16:colId xmlns:a16="http://schemas.microsoft.com/office/drawing/2014/main" val="650089352"/>
                    </a:ext>
                  </a:extLst>
                </a:gridCol>
                <a:gridCol w="823343">
                  <a:extLst>
                    <a:ext uri="{9D8B030D-6E8A-4147-A177-3AD203B41FA5}">
                      <a16:colId xmlns:a16="http://schemas.microsoft.com/office/drawing/2014/main" val="796507291"/>
                    </a:ext>
                  </a:extLst>
                </a:gridCol>
                <a:gridCol w="1101562">
                  <a:extLst>
                    <a:ext uri="{9D8B030D-6E8A-4147-A177-3AD203B41FA5}">
                      <a16:colId xmlns:a16="http://schemas.microsoft.com/office/drawing/2014/main" val="2255580984"/>
                    </a:ext>
                  </a:extLst>
                </a:gridCol>
                <a:gridCol w="1414548">
                  <a:extLst>
                    <a:ext uri="{9D8B030D-6E8A-4147-A177-3AD203B41FA5}">
                      <a16:colId xmlns:a16="http://schemas.microsoft.com/office/drawing/2014/main" val="1589017627"/>
                    </a:ext>
                  </a:extLst>
                </a:gridCol>
              </a:tblGrid>
              <a:tr h="554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OA + PM Filtration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>
                    <a:solidFill>
                      <a:srgbClr val="00B0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Risk (%)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>
                    <a:solidFill>
                      <a:srgbClr val="00B0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Relative First Cost ($)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>
                    <a:solidFill>
                      <a:srgbClr val="00B0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Relative Annual Cost ($)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>
                    <a:solidFill>
                      <a:srgbClr val="00B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280476"/>
                  </a:ext>
                </a:extLst>
              </a:tr>
              <a:tr h="4071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Min OA + MERV 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14.38%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$ - 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$- 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extLst>
                  <a:ext uri="{0D108BD9-81ED-4DB2-BD59-A6C34878D82A}">
                    <a16:rowId xmlns:a16="http://schemas.microsoft.com/office/drawing/2014/main" val="3530817930"/>
                  </a:ext>
                </a:extLst>
              </a:tr>
              <a:tr h="4071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Min OA+ MERV 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9.40%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$324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$1,295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extLst>
                  <a:ext uri="{0D108BD9-81ED-4DB2-BD59-A6C34878D82A}">
                    <a16:rowId xmlns:a16="http://schemas.microsoft.com/office/drawing/2014/main" val="1064440984"/>
                  </a:ext>
                </a:extLst>
              </a:tr>
              <a:tr h="300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100 % OA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8.51%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$906,275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$189,751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886" marR="9886" marT="9886" marB="0" anchor="b"/>
                </a:tc>
                <a:extLst>
                  <a:ext uri="{0D108BD9-81ED-4DB2-BD59-A6C34878D82A}">
                    <a16:rowId xmlns:a16="http://schemas.microsoft.com/office/drawing/2014/main" val="347394580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2E56949-F8D2-5D45-8E0C-15AA67FD2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309414" cy="1302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BC4D4A-EA95-4A85-8489-811B29E471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" y="-1"/>
            <a:ext cx="1309414" cy="130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3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84EB85-FDF2-1346-8BE7-9D7ADD00B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8049" y="5318354"/>
            <a:ext cx="791328" cy="378104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fld id="{AE5F0198-8589-3F47-80E5-644EC32BCB84}" type="slidenum">
              <a:rPr lang="en-GB" smtClean="0"/>
              <a:pPr>
                <a:spcAft>
                  <a:spcPts val="500"/>
                </a:spcAft>
              </a:pPr>
              <a:t>9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15ED75-35B1-624D-8BA3-76D51EF43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536" y="271782"/>
            <a:ext cx="7480928" cy="693743"/>
          </a:xfrm>
        </p:spPr>
        <p:txBody>
          <a:bodyPr/>
          <a:lstStyle/>
          <a:p>
            <a:r>
              <a:rPr lang="en-US" dirty="0"/>
              <a:t>Coil Cleaning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E2EF95-8A02-9D4F-AF0D-F110E4F6C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610" y="-20827"/>
            <a:ext cx="5387181" cy="57762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7BF1D3-E721-0042-B8F7-C54E6400E7F0}"/>
              </a:ext>
            </a:extLst>
          </p:cNvPr>
          <p:cNvSpPr/>
          <p:nvPr/>
        </p:nvSpPr>
        <p:spPr>
          <a:xfrm>
            <a:off x="235993" y="1514239"/>
            <a:ext cx="4315665" cy="502573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n-US" sz="1333" b="1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“A substantial evidence exists that coils can disseminate contaminants into the indoor air. 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EA28F-E488-7F49-B861-346E05033681}"/>
              </a:ext>
            </a:extLst>
          </p:cNvPr>
          <p:cNvSpPr txBox="1"/>
          <p:nvPr/>
        </p:nvSpPr>
        <p:spPr>
          <a:xfrm>
            <a:off x="5434333" y="399600"/>
            <a:ext cx="4315665" cy="4465923"/>
          </a:xfrm>
          <a:prstGeom prst="rect">
            <a:avLst/>
          </a:prstGeom>
          <a:solidFill>
            <a:schemeClr val="bg1">
              <a:alpha val="68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6806" tIns="16806" rIns="16806" bIns="16806" numCol="1" spcCol="38100" rtlCol="0" anchor="t">
            <a:spAutoFit/>
          </a:bodyPr>
          <a:lstStyle/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Goals:</a:t>
            </a:r>
          </a:p>
          <a:p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90454" indent="-190454">
              <a:buAutoNum type="arabicParenR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Remove biofilms deep within the coil</a:t>
            </a:r>
          </a:p>
          <a:p>
            <a:pPr marL="190454" indent="-190454">
              <a:buAutoNum type="arabicParenR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Not to re-aerosolize any particles that may be on the surface</a:t>
            </a:r>
          </a:p>
          <a:p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itchFamily="2" charset="2"/>
              </a:rPr>
              <a:t> Traditional coil cleaning (pressure and steam washing) and UV does not establish the above.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F949D-5427-B646-9E30-706F6F141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36" y="2212794"/>
            <a:ext cx="3546779" cy="2857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618DB3-294E-5B4D-B363-026FC11453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309414" cy="130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9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7FD20A92BA4F4CB659419593F33F69" ma:contentTypeVersion="13" ma:contentTypeDescription="Create a new document." ma:contentTypeScope="" ma:versionID="36f3f2ea53f3b60ae527ba96124cbf30">
  <xsd:schema xmlns:xsd="http://www.w3.org/2001/XMLSchema" xmlns:xs="http://www.w3.org/2001/XMLSchema" xmlns:p="http://schemas.microsoft.com/office/2006/metadata/properties" xmlns:ns3="cf269f72-33b0-4b8d-8ac5-e0218ee6c3e3" xmlns:ns4="2a81049a-1f91-4a3e-a353-8936dbd23473" targetNamespace="http://schemas.microsoft.com/office/2006/metadata/properties" ma:root="true" ma:fieldsID="340da29091678982945c4b13183764cd" ns3:_="" ns4:_="">
    <xsd:import namespace="cf269f72-33b0-4b8d-8ac5-e0218ee6c3e3"/>
    <xsd:import namespace="2a81049a-1f91-4a3e-a353-8936dbd234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69f72-33b0-4b8d-8ac5-e0218ee6c3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1049a-1f91-4a3e-a353-8936dbd2347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DBC1F0-1671-4289-928E-9758CBC1A4E0}">
  <ds:schemaRefs>
    <ds:schemaRef ds:uri="2a81049a-1f91-4a3e-a353-8936dbd23473"/>
    <ds:schemaRef ds:uri="cf269f72-33b0-4b8d-8ac5-e0218ee6c3e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0AA5BC4-79DC-4B2C-A321-5FA38F638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5EF2C4-3C83-4BA9-8B1A-99C40D8EB4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269f72-33b0-4b8d-8ac5-e0218ee6c3e3"/>
    <ds:schemaRef ds:uri="2a81049a-1f91-4a3e-a353-8936dbd234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2583</TotalTime>
  <Words>724</Words>
  <Application>Microsoft Office PowerPoint</Application>
  <PresentationFormat>Custom</PresentationFormat>
  <Paragraphs>166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Lato</vt:lpstr>
      <vt:lpstr>FontAwesome</vt:lpstr>
      <vt:lpstr>Calibri Light</vt:lpstr>
      <vt:lpstr>Arial</vt:lpstr>
      <vt:lpstr>Open Sans Light</vt:lpstr>
      <vt:lpstr>GEsans55</vt:lpstr>
      <vt:lpstr>Calibri</vt:lpstr>
      <vt:lpstr>Open Sans</vt:lpstr>
      <vt:lpstr>Wingdings</vt:lpstr>
      <vt:lpstr>Helvetica</vt:lpstr>
      <vt:lpstr>Lato Light</vt:lpstr>
      <vt:lpstr>Gill Sans MT</vt:lpstr>
      <vt:lpstr>Arial </vt:lpstr>
      <vt:lpstr>Office Theme</vt:lpstr>
      <vt:lpstr>PowerPoint Presentation</vt:lpstr>
      <vt:lpstr>PowerPoint Presentation</vt:lpstr>
      <vt:lpstr>PowerPoint Presentation</vt:lpstr>
      <vt:lpstr>PowerPoint Presentation</vt:lpstr>
      <vt:lpstr>HVAC Strategies in the Age of COVID</vt:lpstr>
      <vt:lpstr>Can HVAC System Design and Operation Prevent  COVID-19 Airborne Transmission? </vt:lpstr>
      <vt:lpstr>Recommendations by order of effectiveness, first and operating cost</vt:lpstr>
      <vt:lpstr>Trade-off Between Filtration and Ventilation</vt:lpstr>
      <vt:lpstr>Coil Cleaning</vt:lpstr>
      <vt:lpstr>COVID-19 Testing</vt:lpstr>
      <vt:lpstr>PowerPoint Presentation</vt:lpstr>
      <vt:lpstr>PowerPoint Presentation</vt:lpstr>
      <vt:lpstr>Correct Application of UVC Dose</vt:lpstr>
      <vt:lpstr>PowerPoint Presentation</vt:lpstr>
      <vt:lpstr>UVGI Air Stream Disinfection</vt:lpstr>
      <vt:lpstr>PowerPoint Presentation</vt:lpstr>
      <vt:lpstr>PowerPoint Presentation</vt:lpstr>
      <vt:lpstr>Coronavirus Preventative Measures</vt:lpstr>
      <vt:lpstr>  UV Air Stream Disinfection  Example Duct Installation </vt:lpstr>
      <vt:lpstr>  UV Coil + Air Stream Disinfection  Example AHU  Installation</vt:lpstr>
      <vt:lpstr>UVGI Upper Air Room Disinfection</vt:lpstr>
      <vt:lpstr>UVGI Whole Room Surface Disinfection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Leake</dc:creator>
  <cp:lastModifiedBy>Chris Leake</cp:lastModifiedBy>
  <cp:revision>71</cp:revision>
  <dcterms:created xsi:type="dcterms:W3CDTF">2020-06-09T02:23:06Z</dcterms:created>
  <dcterms:modified xsi:type="dcterms:W3CDTF">2020-08-12T02:31:21Z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0x0101008B7FD20A92BA4F4CB659419593F33F69</vt:lpwstr>
  </property>
</Properties>
</file>