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4"/>
  </p:sldMasterIdLst>
  <p:notesMasterIdLst>
    <p:notesMasterId r:id="rId31"/>
  </p:notesMasterIdLst>
  <p:sldIdLst>
    <p:sldId id="256" r:id="rId5"/>
    <p:sldId id="8889" r:id="rId6"/>
    <p:sldId id="257" r:id="rId7"/>
    <p:sldId id="2142533761" r:id="rId8"/>
    <p:sldId id="258" r:id="rId9"/>
    <p:sldId id="2142533764" r:id="rId10"/>
    <p:sldId id="401" r:id="rId11"/>
    <p:sldId id="2142533762" r:id="rId12"/>
    <p:sldId id="259" r:id="rId13"/>
    <p:sldId id="2142533763" r:id="rId14"/>
    <p:sldId id="2142533759" r:id="rId15"/>
    <p:sldId id="2142533736" r:id="rId16"/>
    <p:sldId id="141168970" r:id="rId17"/>
    <p:sldId id="296" r:id="rId18"/>
    <p:sldId id="2142533758" r:id="rId19"/>
    <p:sldId id="2142532210" r:id="rId20"/>
    <p:sldId id="2142533760" r:id="rId21"/>
    <p:sldId id="380" r:id="rId22"/>
    <p:sldId id="379" r:id="rId23"/>
    <p:sldId id="378" r:id="rId24"/>
    <p:sldId id="383" r:id="rId25"/>
    <p:sldId id="384" r:id="rId26"/>
    <p:sldId id="385" r:id="rId27"/>
    <p:sldId id="1188" r:id="rId28"/>
    <p:sldId id="8882" r:id="rId29"/>
    <p:sldId id="260" r:id="rId30"/>
  </p:sldIdLst>
  <p:sldSz cx="10160000" cy="5715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entury Gothic" panose="020B050202020202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Lato" panose="020F0502020204030203" pitchFamily="34" charset="0"/>
      <p:regular r:id="rId46"/>
      <p:bold r:id="rId47"/>
      <p:italic r:id="rId48"/>
      <p:boldItalic r:id="rId49"/>
    </p:embeddedFont>
    <p:embeddedFont>
      <p:font typeface="Lato Light" panose="020F0302020204030203" pitchFamily="34" charset="0"/>
      <p:regular r:id="rId50"/>
      <p:italic r:id="rId51"/>
    </p:embeddedFont>
    <p:embeddedFont>
      <p:font typeface="Segoe UI Semilight" panose="020B0402040204020203" pitchFamily="34" charset="0"/>
      <p:regular r:id="rId52"/>
      <p: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9C8CE"/>
    <a:srgbClr val="579297"/>
    <a:srgbClr val="CBA053"/>
    <a:srgbClr val="FF5050"/>
    <a:srgbClr val="091F40"/>
    <a:srgbClr val="F5ECDC"/>
    <a:srgbClr val="173555"/>
    <a:srgbClr val="000000"/>
    <a:srgbClr val="285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autoAdjust="0"/>
    <p:restoredTop sz="93584" autoAdjust="0"/>
  </p:normalViewPr>
  <p:slideViewPr>
    <p:cSldViewPr snapToGrid="0" snapToObjects="1">
      <p:cViewPr>
        <p:scale>
          <a:sx n="100" d="100"/>
          <a:sy n="100" d="100"/>
        </p:scale>
        <p:origin x="1752" y="75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58B1BF-F348-491E-AFEE-5CC528F2E0B7}" type="doc">
      <dgm:prSet loTypeId="urn:microsoft.com/office/officeart/2005/8/layout/cycle8" loCatId="cycle" qsTypeId="urn:microsoft.com/office/officeart/2005/8/quickstyle/3d1" qsCatId="3D" csTypeId="urn:microsoft.com/office/officeart/2005/8/colors/colorful1" csCatId="colorful" phldr="1"/>
      <dgm:spPr/>
    </dgm:pt>
    <dgm:pt modelId="{D50FC4CC-8BD5-48B6-911E-A40697BD58D3}">
      <dgm:prSet phldrT="[Text]"/>
      <dgm:spPr/>
      <dgm:t>
        <a:bodyPr/>
        <a:lstStyle/>
        <a:p>
          <a:r>
            <a:rPr lang="nl-BE" dirty="0"/>
            <a:t>Plan</a:t>
          </a:r>
        </a:p>
      </dgm:t>
    </dgm:pt>
    <dgm:pt modelId="{7B12FC27-AD2E-45D9-8A08-8A8558F54F42}" type="parTrans" cxnId="{364576B9-50AE-4845-8775-0FA94F60DF55}">
      <dgm:prSet/>
      <dgm:spPr/>
      <dgm:t>
        <a:bodyPr/>
        <a:lstStyle/>
        <a:p>
          <a:endParaRPr lang="nl-BE"/>
        </a:p>
      </dgm:t>
    </dgm:pt>
    <dgm:pt modelId="{4D852B8A-A35E-4953-AAE1-FF03C3970977}" type="sibTrans" cxnId="{364576B9-50AE-4845-8775-0FA94F60DF55}">
      <dgm:prSet/>
      <dgm:spPr/>
      <dgm:t>
        <a:bodyPr/>
        <a:lstStyle/>
        <a:p>
          <a:endParaRPr lang="nl-BE"/>
        </a:p>
      </dgm:t>
    </dgm:pt>
    <dgm:pt modelId="{59D056DD-69E6-41B0-80CC-48FDD28AFF48}">
      <dgm:prSet phldrT="[Text]"/>
      <dgm:spPr/>
      <dgm:t>
        <a:bodyPr/>
        <a:lstStyle/>
        <a:p>
          <a:r>
            <a:rPr lang="nl-BE" dirty="0"/>
            <a:t>Reserve</a:t>
          </a:r>
        </a:p>
      </dgm:t>
    </dgm:pt>
    <dgm:pt modelId="{FBC24D40-5750-47D2-A3A4-8820FBC68882}" type="parTrans" cxnId="{F63A0D7B-DA7C-4C74-A9D0-51853634C7DE}">
      <dgm:prSet/>
      <dgm:spPr/>
      <dgm:t>
        <a:bodyPr/>
        <a:lstStyle/>
        <a:p>
          <a:endParaRPr lang="nl-BE"/>
        </a:p>
      </dgm:t>
    </dgm:pt>
    <dgm:pt modelId="{C06371C4-B25D-4166-BE48-53BC6B98EAD4}" type="sibTrans" cxnId="{F63A0D7B-DA7C-4C74-A9D0-51853634C7DE}">
      <dgm:prSet/>
      <dgm:spPr/>
      <dgm:t>
        <a:bodyPr/>
        <a:lstStyle/>
        <a:p>
          <a:endParaRPr lang="nl-BE"/>
        </a:p>
      </dgm:t>
    </dgm:pt>
    <dgm:pt modelId="{1F6C77D6-20DE-4BCC-9B74-8CDA081E99B4}">
      <dgm:prSet phldrT="[Text]"/>
      <dgm:spPr/>
      <dgm:t>
        <a:bodyPr/>
        <a:lstStyle/>
        <a:p>
          <a:r>
            <a:rPr lang="nl-BE" dirty="0"/>
            <a:t>Clean</a:t>
          </a:r>
        </a:p>
      </dgm:t>
    </dgm:pt>
    <dgm:pt modelId="{6B7C60ED-52E6-4E29-8C4E-3AC272298B28}" type="parTrans" cxnId="{38C2C2CF-A0FC-47C0-97FF-6828DB90AB1C}">
      <dgm:prSet/>
      <dgm:spPr/>
      <dgm:t>
        <a:bodyPr/>
        <a:lstStyle/>
        <a:p>
          <a:endParaRPr lang="nl-BE"/>
        </a:p>
      </dgm:t>
    </dgm:pt>
    <dgm:pt modelId="{0AFEA82E-A86D-4D0B-8EBD-4FF1F009F716}" type="sibTrans" cxnId="{38C2C2CF-A0FC-47C0-97FF-6828DB90AB1C}">
      <dgm:prSet/>
      <dgm:spPr/>
      <dgm:t>
        <a:bodyPr/>
        <a:lstStyle/>
        <a:p>
          <a:endParaRPr lang="nl-BE"/>
        </a:p>
      </dgm:t>
    </dgm:pt>
    <dgm:pt modelId="{4837F2BB-604A-42F1-B5B6-EEECA1E9F40B}">
      <dgm:prSet phldrT="[Text]"/>
      <dgm:spPr/>
      <dgm:t>
        <a:bodyPr/>
        <a:lstStyle/>
        <a:p>
          <a:r>
            <a:rPr lang="nl-BE" dirty="0"/>
            <a:t>Track</a:t>
          </a:r>
        </a:p>
      </dgm:t>
    </dgm:pt>
    <dgm:pt modelId="{D48B1C8C-95A5-47C6-A81E-DC86B8D8F4A9}" type="parTrans" cxnId="{97B4E94D-DC1B-4635-AD72-8880E4E5889E}">
      <dgm:prSet/>
      <dgm:spPr/>
      <dgm:t>
        <a:bodyPr/>
        <a:lstStyle/>
        <a:p>
          <a:endParaRPr lang="nl-BE"/>
        </a:p>
      </dgm:t>
    </dgm:pt>
    <dgm:pt modelId="{C16BEA24-B839-40F9-AE46-2A495988F0F5}" type="sibTrans" cxnId="{97B4E94D-DC1B-4635-AD72-8880E4E5889E}">
      <dgm:prSet/>
      <dgm:spPr/>
      <dgm:t>
        <a:bodyPr/>
        <a:lstStyle/>
        <a:p>
          <a:endParaRPr lang="nl-BE"/>
        </a:p>
      </dgm:t>
    </dgm:pt>
    <dgm:pt modelId="{97FCE189-78CE-4B02-8FFD-AC77D2D91FB6}" type="pres">
      <dgm:prSet presAssocID="{C658B1BF-F348-491E-AFEE-5CC528F2E0B7}" presName="compositeShape" presStyleCnt="0">
        <dgm:presLayoutVars>
          <dgm:chMax val="7"/>
          <dgm:dir/>
          <dgm:resizeHandles val="exact"/>
        </dgm:presLayoutVars>
      </dgm:prSet>
      <dgm:spPr/>
    </dgm:pt>
    <dgm:pt modelId="{F295CFB9-2CAB-4430-8CE6-7249526500DC}" type="pres">
      <dgm:prSet presAssocID="{C658B1BF-F348-491E-AFEE-5CC528F2E0B7}" presName="wedge1" presStyleLbl="node1" presStyleIdx="0" presStyleCnt="4"/>
      <dgm:spPr/>
    </dgm:pt>
    <dgm:pt modelId="{DC23B1EB-EEB5-46D0-9340-48601ECC97A5}" type="pres">
      <dgm:prSet presAssocID="{C658B1BF-F348-491E-AFEE-5CC528F2E0B7}" presName="dummy1a" presStyleCnt="0"/>
      <dgm:spPr/>
    </dgm:pt>
    <dgm:pt modelId="{37C7136D-20FF-4FEB-BD65-8FAFBC2C98B8}" type="pres">
      <dgm:prSet presAssocID="{C658B1BF-F348-491E-AFEE-5CC528F2E0B7}" presName="dummy1b" presStyleCnt="0"/>
      <dgm:spPr/>
    </dgm:pt>
    <dgm:pt modelId="{DE01B75F-8B17-4CCA-A775-762891895808}" type="pres">
      <dgm:prSet presAssocID="{C658B1BF-F348-491E-AFEE-5CC528F2E0B7}" presName="wedge1Tx" presStyleLbl="node1" presStyleIdx="0" presStyleCnt="4">
        <dgm:presLayoutVars>
          <dgm:chMax val="0"/>
          <dgm:chPref val="0"/>
          <dgm:bulletEnabled val="1"/>
        </dgm:presLayoutVars>
      </dgm:prSet>
      <dgm:spPr/>
    </dgm:pt>
    <dgm:pt modelId="{8B4592DF-076B-4751-81CF-55FAD6BDCC85}" type="pres">
      <dgm:prSet presAssocID="{C658B1BF-F348-491E-AFEE-5CC528F2E0B7}" presName="wedge2" presStyleLbl="node1" presStyleIdx="1" presStyleCnt="4"/>
      <dgm:spPr/>
    </dgm:pt>
    <dgm:pt modelId="{34AF8E9B-452A-471D-900E-D08D361568CC}" type="pres">
      <dgm:prSet presAssocID="{C658B1BF-F348-491E-AFEE-5CC528F2E0B7}" presName="dummy2a" presStyleCnt="0"/>
      <dgm:spPr/>
    </dgm:pt>
    <dgm:pt modelId="{2A24E2E2-B727-4FF9-BF5A-09CA314F13C6}" type="pres">
      <dgm:prSet presAssocID="{C658B1BF-F348-491E-AFEE-5CC528F2E0B7}" presName="dummy2b" presStyleCnt="0"/>
      <dgm:spPr/>
    </dgm:pt>
    <dgm:pt modelId="{763220AF-AB2A-40E3-BC69-9C2A8881ADE1}" type="pres">
      <dgm:prSet presAssocID="{C658B1BF-F348-491E-AFEE-5CC528F2E0B7}" presName="wedge2Tx" presStyleLbl="node1" presStyleIdx="1" presStyleCnt="4">
        <dgm:presLayoutVars>
          <dgm:chMax val="0"/>
          <dgm:chPref val="0"/>
          <dgm:bulletEnabled val="1"/>
        </dgm:presLayoutVars>
      </dgm:prSet>
      <dgm:spPr/>
    </dgm:pt>
    <dgm:pt modelId="{44F8BFC7-AA25-4FE8-952F-B10705D0596B}" type="pres">
      <dgm:prSet presAssocID="{C658B1BF-F348-491E-AFEE-5CC528F2E0B7}" presName="wedge3" presStyleLbl="node1" presStyleIdx="2" presStyleCnt="4"/>
      <dgm:spPr/>
    </dgm:pt>
    <dgm:pt modelId="{F90F32DB-F3E8-47AD-B630-024B884AE5E1}" type="pres">
      <dgm:prSet presAssocID="{C658B1BF-F348-491E-AFEE-5CC528F2E0B7}" presName="dummy3a" presStyleCnt="0"/>
      <dgm:spPr/>
    </dgm:pt>
    <dgm:pt modelId="{57B84791-D2D0-4A88-B3BC-AA7DA056548B}" type="pres">
      <dgm:prSet presAssocID="{C658B1BF-F348-491E-AFEE-5CC528F2E0B7}" presName="dummy3b" presStyleCnt="0"/>
      <dgm:spPr/>
    </dgm:pt>
    <dgm:pt modelId="{C3F758EA-9172-4202-8225-E71BEA691937}" type="pres">
      <dgm:prSet presAssocID="{C658B1BF-F348-491E-AFEE-5CC528F2E0B7}" presName="wedge3Tx" presStyleLbl="node1" presStyleIdx="2" presStyleCnt="4">
        <dgm:presLayoutVars>
          <dgm:chMax val="0"/>
          <dgm:chPref val="0"/>
          <dgm:bulletEnabled val="1"/>
        </dgm:presLayoutVars>
      </dgm:prSet>
      <dgm:spPr/>
    </dgm:pt>
    <dgm:pt modelId="{95476F70-E8C8-4F32-B854-29E2EBB83AF7}" type="pres">
      <dgm:prSet presAssocID="{C658B1BF-F348-491E-AFEE-5CC528F2E0B7}" presName="wedge4" presStyleLbl="node1" presStyleIdx="3" presStyleCnt="4"/>
      <dgm:spPr/>
    </dgm:pt>
    <dgm:pt modelId="{0C33BD3F-5C23-4843-AB57-17079242F01C}" type="pres">
      <dgm:prSet presAssocID="{C658B1BF-F348-491E-AFEE-5CC528F2E0B7}" presName="dummy4a" presStyleCnt="0"/>
      <dgm:spPr/>
    </dgm:pt>
    <dgm:pt modelId="{0A960AB0-07C0-4ECF-87E0-CB353268D805}" type="pres">
      <dgm:prSet presAssocID="{C658B1BF-F348-491E-AFEE-5CC528F2E0B7}" presName="dummy4b" presStyleCnt="0"/>
      <dgm:spPr/>
    </dgm:pt>
    <dgm:pt modelId="{E9203859-B8B2-4C44-AB67-D1E6692A49BB}" type="pres">
      <dgm:prSet presAssocID="{C658B1BF-F348-491E-AFEE-5CC528F2E0B7}" presName="wedge4Tx" presStyleLbl="node1" presStyleIdx="3" presStyleCnt="4">
        <dgm:presLayoutVars>
          <dgm:chMax val="0"/>
          <dgm:chPref val="0"/>
          <dgm:bulletEnabled val="1"/>
        </dgm:presLayoutVars>
      </dgm:prSet>
      <dgm:spPr/>
    </dgm:pt>
    <dgm:pt modelId="{8C43ABA9-EEE2-4B1F-BEC9-19AC98999344}" type="pres">
      <dgm:prSet presAssocID="{4D852B8A-A35E-4953-AAE1-FF03C3970977}" presName="arrowWedge1" presStyleLbl="fgSibTrans2D1" presStyleIdx="0" presStyleCnt="4"/>
      <dgm:spPr/>
    </dgm:pt>
    <dgm:pt modelId="{ECAA2897-440B-446F-8842-5A5D3CF96CCE}" type="pres">
      <dgm:prSet presAssocID="{C06371C4-B25D-4166-BE48-53BC6B98EAD4}" presName="arrowWedge2" presStyleLbl="fgSibTrans2D1" presStyleIdx="1" presStyleCnt="4"/>
      <dgm:spPr/>
    </dgm:pt>
    <dgm:pt modelId="{5D26308D-23CE-4FE7-BCA7-6DF91A4686B0}" type="pres">
      <dgm:prSet presAssocID="{0AFEA82E-A86D-4D0B-8EBD-4FF1F009F716}" presName="arrowWedge3" presStyleLbl="fgSibTrans2D1" presStyleIdx="2" presStyleCnt="4"/>
      <dgm:spPr/>
    </dgm:pt>
    <dgm:pt modelId="{71A8A9E5-1427-4FF6-9364-B968E035362D}" type="pres">
      <dgm:prSet presAssocID="{C16BEA24-B839-40F9-AE46-2A495988F0F5}" presName="arrowWedge4" presStyleLbl="fgSibTrans2D1" presStyleIdx="3" presStyleCnt="4"/>
      <dgm:spPr/>
    </dgm:pt>
  </dgm:ptLst>
  <dgm:cxnLst>
    <dgm:cxn modelId="{A28F9322-25D6-4EC0-A648-6B201DE79C92}" type="presOf" srcId="{59D056DD-69E6-41B0-80CC-48FDD28AFF48}" destId="{763220AF-AB2A-40E3-BC69-9C2A8881ADE1}" srcOrd="1" destOrd="0" presId="urn:microsoft.com/office/officeart/2005/8/layout/cycle8"/>
    <dgm:cxn modelId="{02028565-AADD-498D-91E7-0C6197DD468C}" type="presOf" srcId="{C658B1BF-F348-491E-AFEE-5CC528F2E0B7}" destId="{97FCE189-78CE-4B02-8FFD-AC77D2D91FB6}" srcOrd="0" destOrd="0" presId="urn:microsoft.com/office/officeart/2005/8/layout/cycle8"/>
    <dgm:cxn modelId="{97B4E94D-DC1B-4635-AD72-8880E4E5889E}" srcId="{C658B1BF-F348-491E-AFEE-5CC528F2E0B7}" destId="{4837F2BB-604A-42F1-B5B6-EEECA1E9F40B}" srcOrd="3" destOrd="0" parTransId="{D48B1C8C-95A5-47C6-A81E-DC86B8D8F4A9}" sibTransId="{C16BEA24-B839-40F9-AE46-2A495988F0F5}"/>
    <dgm:cxn modelId="{A648306E-AC05-49A6-B661-B54C4E30905B}" type="presOf" srcId="{59D056DD-69E6-41B0-80CC-48FDD28AFF48}" destId="{8B4592DF-076B-4751-81CF-55FAD6BDCC85}" srcOrd="0" destOrd="0" presId="urn:microsoft.com/office/officeart/2005/8/layout/cycle8"/>
    <dgm:cxn modelId="{F63A0D7B-DA7C-4C74-A9D0-51853634C7DE}" srcId="{C658B1BF-F348-491E-AFEE-5CC528F2E0B7}" destId="{59D056DD-69E6-41B0-80CC-48FDD28AFF48}" srcOrd="1" destOrd="0" parTransId="{FBC24D40-5750-47D2-A3A4-8820FBC68882}" sibTransId="{C06371C4-B25D-4166-BE48-53BC6B98EAD4}"/>
    <dgm:cxn modelId="{74A596A7-C525-458F-9680-B4BC36E43129}" type="presOf" srcId="{1F6C77D6-20DE-4BCC-9B74-8CDA081E99B4}" destId="{44F8BFC7-AA25-4FE8-952F-B10705D0596B}" srcOrd="0" destOrd="0" presId="urn:microsoft.com/office/officeart/2005/8/layout/cycle8"/>
    <dgm:cxn modelId="{4A0092B7-7B31-4FB6-A4E1-148B26EAFA9D}" type="presOf" srcId="{1F6C77D6-20DE-4BCC-9B74-8CDA081E99B4}" destId="{C3F758EA-9172-4202-8225-E71BEA691937}" srcOrd="1" destOrd="0" presId="urn:microsoft.com/office/officeart/2005/8/layout/cycle8"/>
    <dgm:cxn modelId="{364576B9-50AE-4845-8775-0FA94F60DF55}" srcId="{C658B1BF-F348-491E-AFEE-5CC528F2E0B7}" destId="{D50FC4CC-8BD5-48B6-911E-A40697BD58D3}" srcOrd="0" destOrd="0" parTransId="{7B12FC27-AD2E-45D9-8A08-8A8558F54F42}" sibTransId="{4D852B8A-A35E-4953-AAE1-FF03C3970977}"/>
    <dgm:cxn modelId="{38C2C2CF-A0FC-47C0-97FF-6828DB90AB1C}" srcId="{C658B1BF-F348-491E-AFEE-5CC528F2E0B7}" destId="{1F6C77D6-20DE-4BCC-9B74-8CDA081E99B4}" srcOrd="2" destOrd="0" parTransId="{6B7C60ED-52E6-4E29-8C4E-3AC272298B28}" sibTransId="{0AFEA82E-A86D-4D0B-8EBD-4FF1F009F716}"/>
    <dgm:cxn modelId="{0FF3D6DF-3046-4673-B77D-7DB2D2ABEE6C}" type="presOf" srcId="{D50FC4CC-8BD5-48B6-911E-A40697BD58D3}" destId="{F295CFB9-2CAB-4430-8CE6-7249526500DC}" srcOrd="0" destOrd="0" presId="urn:microsoft.com/office/officeart/2005/8/layout/cycle8"/>
    <dgm:cxn modelId="{C215A5E5-091B-4CC6-B2A4-F594489CCB8F}" type="presOf" srcId="{4837F2BB-604A-42F1-B5B6-EEECA1E9F40B}" destId="{95476F70-E8C8-4F32-B854-29E2EBB83AF7}" srcOrd="0" destOrd="0" presId="urn:microsoft.com/office/officeart/2005/8/layout/cycle8"/>
    <dgm:cxn modelId="{AC6E01E6-A7E4-44F7-AF62-37880582BD1C}" type="presOf" srcId="{D50FC4CC-8BD5-48B6-911E-A40697BD58D3}" destId="{DE01B75F-8B17-4CCA-A775-762891895808}" srcOrd="1" destOrd="0" presId="urn:microsoft.com/office/officeart/2005/8/layout/cycle8"/>
    <dgm:cxn modelId="{1020A9FE-F981-4670-9CB3-2A3686A2B410}" type="presOf" srcId="{4837F2BB-604A-42F1-B5B6-EEECA1E9F40B}" destId="{E9203859-B8B2-4C44-AB67-D1E6692A49BB}" srcOrd="1" destOrd="0" presId="urn:microsoft.com/office/officeart/2005/8/layout/cycle8"/>
    <dgm:cxn modelId="{2B26745C-4CF2-48C9-8898-9633B88B71E9}" type="presParOf" srcId="{97FCE189-78CE-4B02-8FFD-AC77D2D91FB6}" destId="{F295CFB9-2CAB-4430-8CE6-7249526500DC}" srcOrd="0" destOrd="0" presId="urn:microsoft.com/office/officeart/2005/8/layout/cycle8"/>
    <dgm:cxn modelId="{6505697D-5519-41BB-BE56-C748D68BDA94}" type="presParOf" srcId="{97FCE189-78CE-4B02-8FFD-AC77D2D91FB6}" destId="{DC23B1EB-EEB5-46D0-9340-48601ECC97A5}" srcOrd="1" destOrd="0" presId="urn:microsoft.com/office/officeart/2005/8/layout/cycle8"/>
    <dgm:cxn modelId="{2E4F787A-0DC2-413B-8774-9D584DDD5CF0}" type="presParOf" srcId="{97FCE189-78CE-4B02-8FFD-AC77D2D91FB6}" destId="{37C7136D-20FF-4FEB-BD65-8FAFBC2C98B8}" srcOrd="2" destOrd="0" presId="urn:microsoft.com/office/officeart/2005/8/layout/cycle8"/>
    <dgm:cxn modelId="{D1429279-92DC-43A1-8E95-E402EFC3F534}" type="presParOf" srcId="{97FCE189-78CE-4B02-8FFD-AC77D2D91FB6}" destId="{DE01B75F-8B17-4CCA-A775-762891895808}" srcOrd="3" destOrd="0" presId="urn:microsoft.com/office/officeart/2005/8/layout/cycle8"/>
    <dgm:cxn modelId="{0A1113AF-5BBD-43AA-A285-69BD8E13B3A8}" type="presParOf" srcId="{97FCE189-78CE-4B02-8FFD-AC77D2D91FB6}" destId="{8B4592DF-076B-4751-81CF-55FAD6BDCC85}" srcOrd="4" destOrd="0" presId="urn:microsoft.com/office/officeart/2005/8/layout/cycle8"/>
    <dgm:cxn modelId="{23BCDD51-B15D-41B7-9D77-0614A5639041}" type="presParOf" srcId="{97FCE189-78CE-4B02-8FFD-AC77D2D91FB6}" destId="{34AF8E9B-452A-471D-900E-D08D361568CC}" srcOrd="5" destOrd="0" presId="urn:microsoft.com/office/officeart/2005/8/layout/cycle8"/>
    <dgm:cxn modelId="{F1415A17-B609-4C78-B80D-F71C4A518B35}" type="presParOf" srcId="{97FCE189-78CE-4B02-8FFD-AC77D2D91FB6}" destId="{2A24E2E2-B727-4FF9-BF5A-09CA314F13C6}" srcOrd="6" destOrd="0" presId="urn:microsoft.com/office/officeart/2005/8/layout/cycle8"/>
    <dgm:cxn modelId="{4C15EC34-680E-48D5-8699-0CB4520B376C}" type="presParOf" srcId="{97FCE189-78CE-4B02-8FFD-AC77D2D91FB6}" destId="{763220AF-AB2A-40E3-BC69-9C2A8881ADE1}" srcOrd="7" destOrd="0" presId="urn:microsoft.com/office/officeart/2005/8/layout/cycle8"/>
    <dgm:cxn modelId="{92DE8481-7106-4C4F-9BBC-F7ED9F62899F}" type="presParOf" srcId="{97FCE189-78CE-4B02-8FFD-AC77D2D91FB6}" destId="{44F8BFC7-AA25-4FE8-952F-B10705D0596B}" srcOrd="8" destOrd="0" presId="urn:microsoft.com/office/officeart/2005/8/layout/cycle8"/>
    <dgm:cxn modelId="{0F641DEC-88A9-4099-871C-F0DA6136D394}" type="presParOf" srcId="{97FCE189-78CE-4B02-8FFD-AC77D2D91FB6}" destId="{F90F32DB-F3E8-47AD-B630-024B884AE5E1}" srcOrd="9" destOrd="0" presId="urn:microsoft.com/office/officeart/2005/8/layout/cycle8"/>
    <dgm:cxn modelId="{C7617B57-9223-4830-B3A5-052B105FF628}" type="presParOf" srcId="{97FCE189-78CE-4B02-8FFD-AC77D2D91FB6}" destId="{57B84791-D2D0-4A88-B3BC-AA7DA056548B}" srcOrd="10" destOrd="0" presId="urn:microsoft.com/office/officeart/2005/8/layout/cycle8"/>
    <dgm:cxn modelId="{3DA52071-599D-4EBF-A12B-27849CE84696}" type="presParOf" srcId="{97FCE189-78CE-4B02-8FFD-AC77D2D91FB6}" destId="{C3F758EA-9172-4202-8225-E71BEA691937}" srcOrd="11" destOrd="0" presId="urn:microsoft.com/office/officeart/2005/8/layout/cycle8"/>
    <dgm:cxn modelId="{1E30BBF4-DAE3-4F1A-8D07-2DBFED93A9B8}" type="presParOf" srcId="{97FCE189-78CE-4B02-8FFD-AC77D2D91FB6}" destId="{95476F70-E8C8-4F32-B854-29E2EBB83AF7}" srcOrd="12" destOrd="0" presId="urn:microsoft.com/office/officeart/2005/8/layout/cycle8"/>
    <dgm:cxn modelId="{C6829835-D341-439C-B42B-CA5384691337}" type="presParOf" srcId="{97FCE189-78CE-4B02-8FFD-AC77D2D91FB6}" destId="{0C33BD3F-5C23-4843-AB57-17079242F01C}" srcOrd="13" destOrd="0" presId="urn:microsoft.com/office/officeart/2005/8/layout/cycle8"/>
    <dgm:cxn modelId="{23FDB06E-03ED-42ED-BEEA-722020895FD1}" type="presParOf" srcId="{97FCE189-78CE-4B02-8FFD-AC77D2D91FB6}" destId="{0A960AB0-07C0-4ECF-87E0-CB353268D805}" srcOrd="14" destOrd="0" presId="urn:microsoft.com/office/officeart/2005/8/layout/cycle8"/>
    <dgm:cxn modelId="{8CC40491-DB80-4ABD-8E61-2AA5CC912CA6}" type="presParOf" srcId="{97FCE189-78CE-4B02-8FFD-AC77D2D91FB6}" destId="{E9203859-B8B2-4C44-AB67-D1E6692A49BB}" srcOrd="15" destOrd="0" presId="urn:microsoft.com/office/officeart/2005/8/layout/cycle8"/>
    <dgm:cxn modelId="{167ABD1F-D36C-4B5E-9BBE-4FC06232DC23}" type="presParOf" srcId="{97FCE189-78CE-4B02-8FFD-AC77D2D91FB6}" destId="{8C43ABA9-EEE2-4B1F-BEC9-19AC98999344}" srcOrd="16" destOrd="0" presId="urn:microsoft.com/office/officeart/2005/8/layout/cycle8"/>
    <dgm:cxn modelId="{21D67096-8D1F-473D-97BA-DF2F87213E7F}" type="presParOf" srcId="{97FCE189-78CE-4B02-8FFD-AC77D2D91FB6}" destId="{ECAA2897-440B-446F-8842-5A5D3CF96CCE}" srcOrd="17" destOrd="0" presId="urn:microsoft.com/office/officeart/2005/8/layout/cycle8"/>
    <dgm:cxn modelId="{EB9EB0DC-C0D9-4F5F-8619-48C17E775C2C}" type="presParOf" srcId="{97FCE189-78CE-4B02-8FFD-AC77D2D91FB6}" destId="{5D26308D-23CE-4FE7-BCA7-6DF91A4686B0}" srcOrd="18" destOrd="0" presId="urn:microsoft.com/office/officeart/2005/8/layout/cycle8"/>
    <dgm:cxn modelId="{3640EAFB-D0E0-4F3F-9478-DEC7A5BEBF63}" type="presParOf" srcId="{97FCE189-78CE-4B02-8FFD-AC77D2D91FB6}" destId="{71A8A9E5-1427-4FF6-9364-B968E035362D}"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5CFB9-2CAB-4430-8CE6-7249526500DC}">
      <dsp:nvSpPr>
        <dsp:cNvPr id="0" name=""/>
        <dsp:cNvSpPr/>
      </dsp:nvSpPr>
      <dsp:spPr>
        <a:xfrm>
          <a:off x="1293421" y="232113"/>
          <a:ext cx="3188093" cy="3188093"/>
        </a:xfrm>
        <a:prstGeom prst="pie">
          <a:avLst>
            <a:gd name="adj1" fmla="val 162000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BE" sz="2700" kern="1200" dirty="0"/>
            <a:t>Plan</a:t>
          </a:r>
        </a:p>
      </dsp:txBody>
      <dsp:txXfrm>
        <a:off x="2985767" y="892883"/>
        <a:ext cx="1176558" cy="872930"/>
      </dsp:txXfrm>
    </dsp:sp>
    <dsp:sp modelId="{8B4592DF-076B-4751-81CF-55FAD6BDCC85}">
      <dsp:nvSpPr>
        <dsp:cNvPr id="0" name=""/>
        <dsp:cNvSpPr/>
      </dsp:nvSpPr>
      <dsp:spPr>
        <a:xfrm>
          <a:off x="1293421" y="339142"/>
          <a:ext cx="3188093" cy="3188093"/>
        </a:xfrm>
        <a:prstGeom prst="pie">
          <a:avLst>
            <a:gd name="adj1" fmla="val 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BE" sz="2700" kern="1200" dirty="0"/>
            <a:t>Reserve</a:t>
          </a:r>
        </a:p>
      </dsp:txBody>
      <dsp:txXfrm>
        <a:off x="2985767" y="1993534"/>
        <a:ext cx="1176558" cy="872930"/>
      </dsp:txXfrm>
    </dsp:sp>
    <dsp:sp modelId="{44F8BFC7-AA25-4FE8-952F-B10705D0596B}">
      <dsp:nvSpPr>
        <dsp:cNvPr id="0" name=""/>
        <dsp:cNvSpPr/>
      </dsp:nvSpPr>
      <dsp:spPr>
        <a:xfrm>
          <a:off x="1186392" y="339142"/>
          <a:ext cx="3188093" cy="3188093"/>
        </a:xfrm>
        <a:prstGeom prst="pie">
          <a:avLst>
            <a:gd name="adj1" fmla="val 5400000"/>
            <a:gd name="adj2" fmla="val 10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BE" sz="2700" kern="1200" dirty="0"/>
            <a:t>Clean</a:t>
          </a:r>
        </a:p>
      </dsp:txBody>
      <dsp:txXfrm>
        <a:off x="1505581" y="1993534"/>
        <a:ext cx="1176558" cy="872930"/>
      </dsp:txXfrm>
    </dsp:sp>
    <dsp:sp modelId="{95476F70-E8C8-4F32-B854-29E2EBB83AF7}">
      <dsp:nvSpPr>
        <dsp:cNvPr id="0" name=""/>
        <dsp:cNvSpPr/>
      </dsp:nvSpPr>
      <dsp:spPr>
        <a:xfrm>
          <a:off x="1186392" y="232113"/>
          <a:ext cx="3188093" cy="3188093"/>
        </a:xfrm>
        <a:prstGeom prst="pie">
          <a:avLst>
            <a:gd name="adj1" fmla="val 108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BE" sz="2700" kern="1200" dirty="0"/>
            <a:t>Track</a:t>
          </a:r>
        </a:p>
      </dsp:txBody>
      <dsp:txXfrm>
        <a:off x="1505581" y="892883"/>
        <a:ext cx="1176558" cy="872930"/>
      </dsp:txXfrm>
    </dsp:sp>
    <dsp:sp modelId="{8C43ABA9-EEE2-4B1F-BEC9-19AC98999344}">
      <dsp:nvSpPr>
        <dsp:cNvPr id="0" name=""/>
        <dsp:cNvSpPr/>
      </dsp:nvSpPr>
      <dsp:spPr>
        <a:xfrm>
          <a:off x="1096063" y="34755"/>
          <a:ext cx="3582809" cy="3582809"/>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CAA2897-440B-446F-8842-5A5D3CF96CCE}">
      <dsp:nvSpPr>
        <dsp:cNvPr id="0" name=""/>
        <dsp:cNvSpPr/>
      </dsp:nvSpPr>
      <dsp:spPr>
        <a:xfrm>
          <a:off x="1096063" y="141784"/>
          <a:ext cx="3582809" cy="3582809"/>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D26308D-23CE-4FE7-BCA7-6DF91A4686B0}">
      <dsp:nvSpPr>
        <dsp:cNvPr id="0" name=""/>
        <dsp:cNvSpPr/>
      </dsp:nvSpPr>
      <dsp:spPr>
        <a:xfrm>
          <a:off x="989034" y="141784"/>
          <a:ext cx="3582809" cy="3582809"/>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A8A9E5-1427-4FF6-9364-B968E035362D}">
      <dsp:nvSpPr>
        <dsp:cNvPr id="0" name=""/>
        <dsp:cNvSpPr/>
      </dsp:nvSpPr>
      <dsp:spPr>
        <a:xfrm>
          <a:off x="989034" y="34755"/>
          <a:ext cx="3582809" cy="3582809"/>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C908A-D8DB-45B3-AC23-C853F0F68E45}"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2CF62-67AD-4803-B587-FA6DDB6A9385}" type="slidenum">
              <a:rPr lang="en-US" smtClean="0"/>
              <a:t>‹#›</a:t>
            </a:fld>
            <a:endParaRPr lang="en-US"/>
          </a:p>
        </p:txBody>
      </p:sp>
    </p:spTree>
    <p:extLst>
      <p:ext uri="{BB962C8B-B14F-4D97-AF65-F5344CB8AC3E}">
        <p14:creationId xmlns:p14="http://schemas.microsoft.com/office/powerpoint/2010/main" val="260062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a:t>
            </a:fld>
            <a:endParaRPr lang="en-US"/>
          </a:p>
        </p:txBody>
      </p:sp>
    </p:spTree>
    <p:extLst>
      <p:ext uri="{BB962C8B-B14F-4D97-AF65-F5344CB8AC3E}">
        <p14:creationId xmlns:p14="http://schemas.microsoft.com/office/powerpoint/2010/main" val="393852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28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17</a:t>
            </a:fld>
            <a:endParaRPr lang="en-US"/>
          </a:p>
        </p:txBody>
      </p:sp>
    </p:spTree>
    <p:extLst>
      <p:ext uri="{BB962C8B-B14F-4D97-AF65-F5344CB8AC3E}">
        <p14:creationId xmlns:p14="http://schemas.microsoft.com/office/powerpoint/2010/main" val="42074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24</a:t>
            </a:fld>
            <a:endParaRPr lang="en-US"/>
          </a:p>
        </p:txBody>
      </p:sp>
    </p:spTree>
    <p:extLst>
      <p:ext uri="{BB962C8B-B14F-4D97-AF65-F5344CB8AC3E}">
        <p14:creationId xmlns:p14="http://schemas.microsoft.com/office/powerpoint/2010/main" val="232207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25</a:t>
            </a:fld>
            <a:endParaRPr lang="en-US"/>
          </a:p>
        </p:txBody>
      </p:sp>
    </p:spTree>
    <p:extLst>
      <p:ext uri="{BB962C8B-B14F-4D97-AF65-F5344CB8AC3E}">
        <p14:creationId xmlns:p14="http://schemas.microsoft.com/office/powerpoint/2010/main" val="127178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26</a:t>
            </a:fld>
            <a:endParaRPr lang="en-US"/>
          </a:p>
        </p:txBody>
      </p:sp>
    </p:spTree>
    <p:extLst>
      <p:ext uri="{BB962C8B-B14F-4D97-AF65-F5344CB8AC3E}">
        <p14:creationId xmlns:p14="http://schemas.microsoft.com/office/powerpoint/2010/main" val="310563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5</a:t>
            </a:fld>
            <a:endParaRPr lang="en-US"/>
          </a:p>
        </p:txBody>
      </p:sp>
    </p:spTree>
    <p:extLst>
      <p:ext uri="{BB962C8B-B14F-4D97-AF65-F5344CB8AC3E}">
        <p14:creationId xmlns:p14="http://schemas.microsoft.com/office/powerpoint/2010/main" val="4269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6</a:t>
            </a:fld>
            <a:endParaRPr lang="en-US"/>
          </a:p>
        </p:txBody>
      </p:sp>
    </p:spTree>
    <p:extLst>
      <p:ext uri="{BB962C8B-B14F-4D97-AF65-F5344CB8AC3E}">
        <p14:creationId xmlns:p14="http://schemas.microsoft.com/office/powerpoint/2010/main" val="252496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the world moves through this different countries are at different stages. We can learn from each other.</a:t>
            </a:r>
          </a:p>
        </p:txBody>
      </p:sp>
      <p:sp>
        <p:nvSpPr>
          <p:cNvPr id="4" name="Slide Number Placeholder 3"/>
          <p:cNvSpPr>
            <a:spLocks noGrp="1"/>
          </p:cNvSpPr>
          <p:nvPr>
            <p:ph type="sldNum" sz="quarter" idx="5"/>
          </p:nvPr>
        </p:nvSpPr>
        <p:spPr/>
        <p:txBody>
          <a:bodyPr/>
          <a:lstStyle/>
          <a:p>
            <a:fld id="{C5520F8E-B86B-724D-83FF-760051E34CCB}" type="slidenum">
              <a:rPr lang="en-US" smtClean="0"/>
              <a:t>7</a:t>
            </a:fld>
            <a:endParaRPr lang="en-US"/>
          </a:p>
        </p:txBody>
      </p:sp>
    </p:spTree>
    <p:extLst>
      <p:ext uri="{BB962C8B-B14F-4D97-AF65-F5344CB8AC3E}">
        <p14:creationId xmlns:p14="http://schemas.microsoft.com/office/powerpoint/2010/main" val="170978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global company we've had the opportunity to observe and work with customers on some of the challenges they face as stay at home orders are lifted and they transition to a "new normal". </a:t>
            </a:r>
          </a:p>
          <a:p>
            <a:endParaRPr lang="en-US" dirty="0"/>
          </a:p>
          <a:p>
            <a:r>
              <a:rPr lang="en-US" dirty="0"/>
              <a:t>Questions</a:t>
            </a:r>
            <a:r>
              <a:rPr lang="en-US" baseline="0" dirty="0"/>
              <a:t> we are hearing from customers:</a:t>
            </a:r>
          </a:p>
          <a:p>
            <a:endParaRPr lang="en-US" baseline="0" dirty="0"/>
          </a:p>
          <a:p>
            <a:r>
              <a:rPr lang="en-US" dirty="0"/>
              <a:t>How do we ensure social distancing as employees and customers move about the facility?</a:t>
            </a:r>
          </a:p>
          <a:p>
            <a:endParaRPr lang="en-US" dirty="0"/>
          </a:p>
          <a:p>
            <a:r>
              <a:rPr lang="en-US" dirty="0"/>
              <a:t>What needs to be cleaned, how, and how often?</a:t>
            </a:r>
          </a:p>
          <a:p>
            <a:endParaRPr lang="en-US" dirty="0"/>
          </a:p>
          <a:p>
            <a:r>
              <a:rPr lang="en-US" dirty="0"/>
              <a:t>How does this affect our occupancy rate?</a:t>
            </a:r>
          </a:p>
          <a:p>
            <a:endParaRPr lang="en-US" dirty="0"/>
          </a:p>
          <a:p>
            <a:r>
              <a:rPr lang="en-US" dirty="0"/>
              <a:t>How do we manage lobbies, entrance way and other areas where people congregate?</a:t>
            </a:r>
          </a:p>
          <a:p>
            <a:endParaRPr lang="en-US" dirty="0"/>
          </a:p>
          <a:p>
            <a:r>
              <a:rPr lang="en-US" dirty="0"/>
              <a:t>How do we reassure employees, tenants and customers that we're doing everything we can to help ensure their health and well being?</a:t>
            </a:r>
          </a:p>
          <a:p>
            <a:endParaRPr lang="en-US" dirty="0"/>
          </a:p>
          <a:p>
            <a:endParaRPr lang="en-US" dirty="0"/>
          </a:p>
        </p:txBody>
      </p:sp>
      <p:sp>
        <p:nvSpPr>
          <p:cNvPr id="4" name="Slide Number Placeholder 3"/>
          <p:cNvSpPr>
            <a:spLocks noGrp="1"/>
          </p:cNvSpPr>
          <p:nvPr>
            <p:ph type="sldNum" sz="quarter" idx="5"/>
          </p:nvPr>
        </p:nvSpPr>
        <p:spPr/>
        <p:txBody>
          <a:bodyPr/>
          <a:lstStyle/>
          <a:p>
            <a:fld id="{C5520F8E-B86B-724D-83FF-760051E34CCB}" type="slidenum">
              <a:rPr lang="en-US" smtClean="0"/>
              <a:t>8</a:t>
            </a:fld>
            <a:endParaRPr lang="en-US"/>
          </a:p>
        </p:txBody>
      </p:sp>
    </p:spTree>
    <p:extLst>
      <p:ext uri="{BB962C8B-B14F-4D97-AF65-F5344CB8AC3E}">
        <p14:creationId xmlns:p14="http://schemas.microsoft.com/office/powerpoint/2010/main" val="2467901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20F8E-B86B-724D-83FF-760051E34CCB}" type="slidenum">
              <a:rPr lang="en-US" smtClean="0"/>
              <a:t>9</a:t>
            </a:fld>
            <a:endParaRPr lang="en-US"/>
          </a:p>
        </p:txBody>
      </p:sp>
    </p:spTree>
    <p:extLst>
      <p:ext uri="{BB962C8B-B14F-4D97-AF65-F5344CB8AC3E}">
        <p14:creationId xmlns:p14="http://schemas.microsoft.com/office/powerpoint/2010/main" val="819860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20F8E-B86B-724D-83FF-760051E34CCB}" type="slidenum">
              <a:rPr lang="en-US" smtClean="0"/>
              <a:t>10</a:t>
            </a:fld>
            <a:endParaRPr lang="en-US"/>
          </a:p>
        </p:txBody>
      </p:sp>
    </p:spTree>
    <p:extLst>
      <p:ext uri="{BB962C8B-B14F-4D97-AF65-F5344CB8AC3E}">
        <p14:creationId xmlns:p14="http://schemas.microsoft.com/office/powerpoint/2010/main" val="175117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11</a:t>
            </a:fld>
            <a:endParaRPr lang="en-US"/>
          </a:p>
        </p:txBody>
      </p:sp>
    </p:spTree>
    <p:extLst>
      <p:ext uri="{BB962C8B-B14F-4D97-AF65-F5344CB8AC3E}">
        <p14:creationId xmlns:p14="http://schemas.microsoft.com/office/powerpoint/2010/main" val="94619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61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8E4DE15B-E04C-4E84-BD9E-7CD6BBBA93DC}" type="datetime1">
              <a:rPr lang="en-US" smtClean="0"/>
              <a:t>6/9/2020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1404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14E84847-50FD-4843-A257-92F4DDB9C2A9}" type="datetime1">
              <a:rPr lang="en-US" smtClean="0"/>
              <a:t>6/9/2020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07586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8A00FD38-FEC7-45A7-A5B6-D67B0B09709A}" type="datetime1">
              <a:rPr lang="en-US" smtClean="0"/>
              <a:t>6/9/2020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4911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10160000" cy="2854959"/>
          </a:xfrm>
          <a:noFill/>
        </p:spPr>
        <p:txBody>
          <a:bodyPr lIns="182880" tIns="164592" rIns="228600" bIns="228600"/>
          <a:lstStyle>
            <a:lvl1pPr>
              <a:defRPr sz="5333"/>
            </a:lvl1pPr>
          </a:lstStyle>
          <a:p>
            <a:r>
              <a:rPr lang="en-US"/>
              <a:t>Click to edit Master title style</a:t>
            </a:r>
            <a:endParaRPr lang="en-US" dirty="0"/>
          </a:p>
        </p:txBody>
      </p:sp>
      <p:sp>
        <p:nvSpPr>
          <p:cNvPr id="7" name="Content Placeholder 1"/>
          <p:cNvSpPr>
            <a:spLocks noGrp="1"/>
          </p:cNvSpPr>
          <p:nvPr>
            <p:ph sz="quarter" idx="20"/>
          </p:nvPr>
        </p:nvSpPr>
        <p:spPr>
          <a:xfrm>
            <a:off x="0" y="2855737"/>
            <a:ext cx="2540000" cy="2859263"/>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2540001" y="2855737"/>
            <a:ext cx="2540000" cy="2859263"/>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5080000" y="2855736"/>
            <a:ext cx="2540000" cy="2859264"/>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7620000" y="2855736"/>
            <a:ext cx="2540000" cy="2859264"/>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lvl1pPr>
              <a:defRPr>
                <a:solidFill>
                  <a:schemeClr val="bg1"/>
                </a:solidFill>
              </a:defRPr>
            </a:lvl1pPr>
          </a:lstStyle>
          <a:p>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765788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6" name="Title 5"/>
          <p:cNvSpPr>
            <a:spLocks noGrp="1"/>
          </p:cNvSpPr>
          <p:nvPr>
            <p:ph type="title"/>
          </p:nvPr>
        </p:nvSpPr>
        <p:spPr>
          <a:xfrm>
            <a:off x="2" y="0"/>
            <a:ext cx="10159999" cy="1434043"/>
          </a:xfrm>
          <a:solidFill>
            <a:schemeClr val="tx1"/>
          </a:solidFill>
        </p:spPr>
        <p:txBody>
          <a:bodyPr lIns="228600" tIns="201168" rIns="228600" bIns="228600"/>
          <a:lstStyle>
            <a:lvl1pPr>
              <a:defRPr sz="2667">
                <a:solidFill>
                  <a:schemeClr val="bg2"/>
                </a:solidFill>
              </a:defRPr>
            </a:lvl1pPr>
          </a:lstStyle>
          <a:p>
            <a:r>
              <a:rPr lang="en-US"/>
              <a:t>Click to edit Master title style</a:t>
            </a:r>
            <a:endParaRPr lang="en-US" dirty="0"/>
          </a:p>
        </p:txBody>
      </p:sp>
      <p:sp>
        <p:nvSpPr>
          <p:cNvPr id="5" name="Footer Placeholder 8"/>
          <p:cNvSpPr>
            <a:spLocks noGrp="1"/>
          </p:cNvSpPr>
          <p:nvPr>
            <p:ph type="ftr" sz="quarter" idx="3"/>
          </p:nvPr>
        </p:nvSpPr>
        <p:spPr>
          <a:xfrm>
            <a:off x="254000" y="5362756"/>
            <a:ext cx="7112000" cy="152400"/>
          </a:xfrm>
          <a:prstGeom prst="rect">
            <a:avLst/>
          </a:prstGeom>
        </p:spPr>
        <p:txBody>
          <a:bodyPr vert="horz" lIns="0" tIns="0" rIns="0" bIns="0" rtlCol="0" anchor="ctr"/>
          <a:lstStyle>
            <a:lvl1pPr algn="l">
              <a:defRPr sz="667" baseline="0">
                <a:solidFill>
                  <a:schemeClr val="tx1"/>
                </a:solidFill>
                <a:latin typeface="+mn-lt"/>
                <a:ea typeface="Arial" charset="0"/>
                <a:cs typeface="Arial" charset="0"/>
              </a:defRPr>
            </a:lvl1pPr>
          </a:lstStyle>
          <a:p>
            <a:endParaRPr lang="en-US" dirty="0"/>
          </a:p>
        </p:txBody>
      </p:sp>
    </p:spTree>
    <p:extLst>
      <p:ext uri="{BB962C8B-B14F-4D97-AF65-F5344CB8AC3E}">
        <p14:creationId xmlns:p14="http://schemas.microsoft.com/office/powerpoint/2010/main" val="412730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54000" y="223520"/>
            <a:ext cx="4572000" cy="994471"/>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7" name="Text Placeholder 6"/>
          <p:cNvSpPr>
            <a:spLocks noGrp="1"/>
          </p:cNvSpPr>
          <p:nvPr>
            <p:ph type="body" sz="quarter" idx="12"/>
          </p:nvPr>
        </p:nvSpPr>
        <p:spPr>
          <a:xfrm>
            <a:off x="254000" y="1219200"/>
            <a:ext cx="2032000" cy="3891280"/>
          </a:xfrm>
        </p:spPr>
        <p:txBody>
          <a:bodyPr/>
          <a:lstStyle>
            <a:lvl1pPr>
              <a:defRPr sz="1778"/>
            </a:lvl1pPr>
            <a:lvl2pPr>
              <a:defRPr sz="1222"/>
            </a:lvl2pPr>
            <a:lvl3pPr>
              <a:defRPr sz="1222"/>
            </a:lvl3pPr>
            <a:lvl4pPr>
              <a:defRPr sz="1222"/>
            </a:lvl4pPr>
            <a:lvl5pPr>
              <a:defRPr sz="12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794000" y="1249680"/>
            <a:ext cx="2032000" cy="3840480"/>
          </a:xfrm>
        </p:spPr>
        <p:txBody>
          <a:bodyPr/>
          <a:lstStyle>
            <a:lvl1pPr>
              <a:defRPr sz="1556"/>
            </a:lvl1pPr>
            <a:lvl2pPr marL="0" indent="0">
              <a:buNone/>
              <a:defRPr sz="1111"/>
            </a:lvl2pPr>
            <a:lvl3pPr>
              <a:defRPr sz="1111"/>
            </a:lvl3pPr>
            <a:lvl4pPr>
              <a:defRPr sz="1111"/>
            </a:lvl4pPr>
            <a:lvl5pPr>
              <a:defRPr sz="111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5080000" y="0"/>
            <a:ext cx="5080000" cy="5715000"/>
          </a:xfrm>
        </p:spPr>
        <p:txBody>
          <a:bodyPr/>
          <a:lstStyle/>
          <a:p>
            <a:r>
              <a:rPr lang="en-US" dirty="0"/>
              <a:t>Click icon to add picture</a:t>
            </a:r>
          </a:p>
        </p:txBody>
      </p:sp>
      <p:sp>
        <p:nvSpPr>
          <p:cNvPr id="8" name="Footer Placeholder 8"/>
          <p:cNvSpPr>
            <a:spLocks noGrp="1"/>
          </p:cNvSpPr>
          <p:nvPr>
            <p:ph type="ftr" sz="quarter" idx="3"/>
          </p:nvPr>
        </p:nvSpPr>
        <p:spPr>
          <a:xfrm>
            <a:off x="254000" y="5362756"/>
            <a:ext cx="7112000" cy="152400"/>
          </a:xfrm>
          <a:prstGeom prst="rect">
            <a:avLst/>
          </a:prstGeom>
        </p:spPr>
        <p:txBody>
          <a:bodyPr vert="horz" lIns="0" tIns="0" rIns="0" bIns="0" rtlCol="0" anchor="ctr"/>
          <a:lstStyle>
            <a:lvl1pPr algn="l">
              <a:defRPr sz="667" baseline="0">
                <a:solidFill>
                  <a:schemeClr val="tx1"/>
                </a:solidFill>
                <a:latin typeface="+mn-lt"/>
                <a:ea typeface="Arial" charset="0"/>
                <a:cs typeface="Arial" charset="0"/>
              </a:defRPr>
            </a:lvl1pPr>
          </a:lstStyle>
          <a:p>
            <a:endParaRPr lang="en-US" dirty="0"/>
          </a:p>
        </p:txBody>
      </p:sp>
    </p:spTree>
    <p:extLst>
      <p:ext uri="{BB962C8B-B14F-4D97-AF65-F5344CB8AC3E}">
        <p14:creationId xmlns:p14="http://schemas.microsoft.com/office/powerpoint/2010/main" val="89545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w/ Subheader">
    <p:spTree>
      <p:nvGrpSpPr>
        <p:cNvPr id="1" name=""/>
        <p:cNvGrpSpPr/>
        <p:nvPr/>
      </p:nvGrpSpPr>
      <p:grpSpPr>
        <a:xfrm>
          <a:off x="0" y="0"/>
          <a:ext cx="0" cy="0"/>
          <a:chOff x="0" y="0"/>
          <a:chExt cx="0" cy="0"/>
        </a:xfrm>
      </p:grpSpPr>
      <p:sp>
        <p:nvSpPr>
          <p:cNvPr id="10" name="Slide Number Placeholder 9"/>
          <p:cNvSpPr>
            <a:spLocks noGrp="1"/>
          </p:cNvSpPr>
          <p:nvPr>
            <p:ph type="sldNum" sz="quarter" idx="11"/>
          </p:nvPr>
        </p:nvSpPr>
        <p:spPr/>
        <p:txBody>
          <a:bodyPr/>
          <a:lstStyle/>
          <a:p>
            <a:fld id="{EE7EB586-B23C-B748-A14C-C6A1460F7C11}" type="slidenum">
              <a:rPr lang="en-US" smtClean="0"/>
              <a:pPr/>
              <a:t>‹#›</a:t>
            </a:fld>
            <a:endParaRPr lang="en-US"/>
          </a:p>
        </p:txBody>
      </p:sp>
      <p:sp>
        <p:nvSpPr>
          <p:cNvPr id="7" name="Title 1"/>
          <p:cNvSpPr>
            <a:spLocks noGrp="1"/>
          </p:cNvSpPr>
          <p:nvPr>
            <p:ph type="title"/>
          </p:nvPr>
        </p:nvSpPr>
        <p:spPr>
          <a:xfrm>
            <a:off x="508000" y="389022"/>
            <a:ext cx="9144000" cy="785749"/>
          </a:xfrm>
        </p:spPr>
        <p:txBody>
          <a:bodyPr/>
          <a:lstStyle/>
          <a:p>
            <a:r>
              <a:rPr lang="en-US" dirty="0"/>
              <a:t>Click to edit Master title style</a:t>
            </a:r>
          </a:p>
        </p:txBody>
      </p:sp>
      <p:sp>
        <p:nvSpPr>
          <p:cNvPr id="8" name="Text Placeholder 2"/>
          <p:cNvSpPr>
            <a:spLocks noGrp="1"/>
          </p:cNvSpPr>
          <p:nvPr>
            <p:ph type="body" idx="1" hasCustomPrompt="1"/>
          </p:nvPr>
        </p:nvSpPr>
        <p:spPr>
          <a:xfrm>
            <a:off x="508000" y="1038285"/>
            <a:ext cx="9144000" cy="343117"/>
          </a:xfrm>
        </p:spPr>
        <p:txBody>
          <a:bodyPr anchor="t">
            <a:normAutofit/>
          </a:bodyPr>
          <a:lstStyle>
            <a:lvl1pPr marL="0" indent="0">
              <a:buNone/>
              <a:defRPr sz="1556" b="1">
                <a:solidFill>
                  <a:schemeClr val="accent2"/>
                </a:solidFill>
                <a:latin typeface="+mn-lt"/>
              </a:defRPr>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dirty="0"/>
              <a:t>CLICK TO EDIT MASTER TEXT STYLES</a:t>
            </a:r>
          </a:p>
        </p:txBody>
      </p:sp>
      <p:sp>
        <p:nvSpPr>
          <p:cNvPr id="9" name="Content Placeholder 3"/>
          <p:cNvSpPr>
            <a:spLocks noGrp="1"/>
          </p:cNvSpPr>
          <p:nvPr>
            <p:ph sz="half" idx="2"/>
          </p:nvPr>
        </p:nvSpPr>
        <p:spPr>
          <a:xfrm>
            <a:off x="508000" y="1579457"/>
            <a:ext cx="6773333" cy="3525679"/>
          </a:xfrm>
        </p:spPr>
        <p:txBody>
          <a:bodyPr>
            <a:normAutofit/>
          </a:bodyPr>
          <a:lstStyle>
            <a:lvl1pPr>
              <a:defRPr sz="1333">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3" hasCustomPrompt="1"/>
          </p:nvPr>
        </p:nvSpPr>
        <p:spPr>
          <a:xfrm>
            <a:off x="508001" y="72835"/>
            <a:ext cx="2536472" cy="361598"/>
          </a:xfrm>
        </p:spPr>
        <p:txBody>
          <a:bodyPr anchor="ctr">
            <a:noAutofit/>
          </a:bodyPr>
          <a:lstStyle>
            <a:lvl1pPr marL="0" indent="0">
              <a:buNone/>
              <a:defRPr sz="889" baseline="0">
                <a:latin typeface="+mn-lt"/>
              </a:defRPr>
            </a:lvl1pPr>
            <a:lvl2pPr marL="507995" indent="0">
              <a:buNone/>
              <a:defRPr sz="889"/>
            </a:lvl2pPr>
            <a:lvl3pPr marL="1015990" indent="0">
              <a:buNone/>
              <a:defRPr sz="889"/>
            </a:lvl3pPr>
            <a:lvl4pPr marL="1523985" indent="0">
              <a:buNone/>
              <a:defRPr sz="889"/>
            </a:lvl4pPr>
            <a:lvl5pPr marL="2031980" indent="0">
              <a:buNone/>
              <a:defRPr sz="889"/>
            </a:lvl5pPr>
          </a:lstStyle>
          <a:p>
            <a:pPr lvl="0"/>
            <a:r>
              <a:rPr lang="en-US" dirty="0"/>
              <a:t>Optional chapter title</a:t>
            </a:r>
          </a:p>
        </p:txBody>
      </p:sp>
      <p:sp>
        <p:nvSpPr>
          <p:cNvPr id="12" name="Footer Placeholder 3">
            <a:extLst>
              <a:ext uri="{FF2B5EF4-FFF2-40B4-BE49-F238E27FC236}">
                <a16:creationId xmlns:a16="http://schemas.microsoft.com/office/drawing/2014/main" id="{02D3988C-7363-4771-B1FF-35105A7C0919}"/>
              </a:ext>
            </a:extLst>
          </p:cNvPr>
          <p:cNvSpPr>
            <a:spLocks noGrp="1"/>
          </p:cNvSpPr>
          <p:nvPr>
            <p:ph type="ftr" sz="quarter" idx="39"/>
          </p:nvPr>
        </p:nvSpPr>
        <p:spPr>
          <a:xfrm>
            <a:off x="1483360" y="5270500"/>
            <a:ext cx="7863840" cy="223520"/>
          </a:xfrm>
        </p:spPr>
        <p:txBody>
          <a:bodyPr lIns="0" anchor="ctr"/>
          <a:lstStyle>
            <a:lvl1pPr>
              <a:defRPr>
                <a:solidFill>
                  <a:schemeClr val="accent6"/>
                </a:solidFill>
              </a:defRPr>
            </a:lvl1pPr>
          </a:lstStyle>
          <a:p>
            <a:endParaRPr lang="en-US" dirty="0"/>
          </a:p>
        </p:txBody>
      </p:sp>
    </p:spTree>
    <p:extLst>
      <p:ext uri="{BB962C8B-B14F-4D97-AF65-F5344CB8AC3E}">
        <p14:creationId xmlns:p14="http://schemas.microsoft.com/office/powerpoint/2010/main" val="2431932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EE7EB586-B23C-B748-A14C-C6A1460F7C11}" type="slidenum">
              <a:rPr lang="en-US" smtClean="0"/>
              <a:pPr/>
              <a:t>‹#›</a:t>
            </a:fld>
            <a:endParaRPr lang="en-US"/>
          </a:p>
        </p:txBody>
      </p:sp>
      <p:sp>
        <p:nvSpPr>
          <p:cNvPr id="6" name="Text Placeholder 9"/>
          <p:cNvSpPr>
            <a:spLocks noGrp="1"/>
          </p:cNvSpPr>
          <p:nvPr>
            <p:ph type="body" sz="quarter" idx="13" hasCustomPrompt="1"/>
          </p:nvPr>
        </p:nvSpPr>
        <p:spPr>
          <a:xfrm>
            <a:off x="508001" y="72835"/>
            <a:ext cx="2536472" cy="361598"/>
          </a:xfrm>
        </p:spPr>
        <p:txBody>
          <a:bodyPr anchor="ctr">
            <a:noAutofit/>
          </a:bodyPr>
          <a:lstStyle>
            <a:lvl1pPr marL="0" indent="0">
              <a:buNone/>
              <a:defRPr sz="889" baseline="0">
                <a:latin typeface="+mn-lt"/>
              </a:defRPr>
            </a:lvl1pPr>
            <a:lvl2pPr marL="507995" indent="0">
              <a:buNone/>
              <a:defRPr sz="889"/>
            </a:lvl2pPr>
            <a:lvl3pPr marL="1015990" indent="0">
              <a:buNone/>
              <a:defRPr sz="889"/>
            </a:lvl3pPr>
            <a:lvl4pPr marL="1523985" indent="0">
              <a:buNone/>
              <a:defRPr sz="889"/>
            </a:lvl4pPr>
            <a:lvl5pPr marL="2031980" indent="0">
              <a:buNone/>
              <a:defRPr sz="889"/>
            </a:lvl5pPr>
          </a:lstStyle>
          <a:p>
            <a:pPr lvl="0"/>
            <a:r>
              <a:rPr lang="en-US" dirty="0"/>
              <a:t>Optional chapter title</a:t>
            </a:r>
          </a:p>
        </p:txBody>
      </p:sp>
      <p:sp>
        <p:nvSpPr>
          <p:cNvPr id="7" name="Title 1"/>
          <p:cNvSpPr>
            <a:spLocks noGrp="1"/>
          </p:cNvSpPr>
          <p:nvPr>
            <p:ph type="title"/>
          </p:nvPr>
        </p:nvSpPr>
        <p:spPr>
          <a:xfrm>
            <a:off x="508000" y="389022"/>
            <a:ext cx="9144000" cy="785749"/>
          </a:xfrm>
        </p:spPr>
        <p:txBody>
          <a:bodyPr/>
          <a:lstStyle/>
          <a:p>
            <a:r>
              <a:rPr lang="en-US"/>
              <a:t>Click to edit Master title style</a:t>
            </a:r>
            <a:endParaRPr lang="en-US" dirty="0"/>
          </a:p>
        </p:txBody>
      </p:sp>
      <p:sp>
        <p:nvSpPr>
          <p:cNvPr id="8" name="Content Placeholder 2"/>
          <p:cNvSpPr>
            <a:spLocks noGrp="1"/>
          </p:cNvSpPr>
          <p:nvPr>
            <p:ph idx="1"/>
          </p:nvPr>
        </p:nvSpPr>
        <p:spPr>
          <a:xfrm>
            <a:off x="508000" y="1181365"/>
            <a:ext cx="6773333" cy="377163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A5AF56C5-2E4A-49F3-B366-8758EC67822F}"/>
              </a:ext>
            </a:extLst>
          </p:cNvPr>
          <p:cNvSpPr>
            <a:spLocks noGrp="1"/>
          </p:cNvSpPr>
          <p:nvPr>
            <p:ph type="ftr" sz="quarter" idx="39"/>
          </p:nvPr>
        </p:nvSpPr>
        <p:spPr>
          <a:xfrm>
            <a:off x="1483360" y="5270500"/>
            <a:ext cx="7863840" cy="223520"/>
          </a:xfrm>
        </p:spPr>
        <p:txBody>
          <a:bodyPr lIns="0" anchor="ctr"/>
          <a:lstStyle>
            <a:lvl1pPr>
              <a:defRPr>
                <a:solidFill>
                  <a:schemeClr val="accent6"/>
                </a:solidFill>
              </a:defRPr>
            </a:lvl1pPr>
          </a:lstStyle>
          <a:p>
            <a:endParaRPr lang="en-US" dirty="0"/>
          </a:p>
        </p:txBody>
      </p:sp>
    </p:spTree>
    <p:extLst>
      <p:ext uri="{BB962C8B-B14F-4D97-AF65-F5344CB8AC3E}">
        <p14:creationId xmlns:p14="http://schemas.microsoft.com/office/powerpoint/2010/main" val="1921724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Four Content w/ Ico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E7EB586-B23C-B748-A14C-C6A1460F7C11}" type="slidenum">
              <a:rPr lang="en-US" smtClean="0"/>
              <a:pPr/>
              <a:t>‹#›</a:t>
            </a:fld>
            <a:endParaRPr lang="en-US" dirty="0"/>
          </a:p>
        </p:txBody>
      </p:sp>
      <p:sp>
        <p:nvSpPr>
          <p:cNvPr id="14" name="Title 1"/>
          <p:cNvSpPr>
            <a:spLocks noGrp="1"/>
          </p:cNvSpPr>
          <p:nvPr>
            <p:ph type="title"/>
          </p:nvPr>
        </p:nvSpPr>
        <p:spPr>
          <a:xfrm>
            <a:off x="508000" y="389022"/>
            <a:ext cx="9144000" cy="785749"/>
          </a:xfrm>
        </p:spPr>
        <p:txBody>
          <a:bodyPr/>
          <a:lstStyle/>
          <a:p>
            <a:r>
              <a:rPr lang="en-US"/>
              <a:t>Click to edit Master title style</a:t>
            </a:r>
          </a:p>
        </p:txBody>
      </p:sp>
      <p:sp>
        <p:nvSpPr>
          <p:cNvPr id="15" name="Picture Placeholder 8"/>
          <p:cNvSpPr>
            <a:spLocks noGrp="1"/>
          </p:cNvSpPr>
          <p:nvPr>
            <p:ph type="pic" sz="quarter" idx="13" hasCustomPrompt="1"/>
          </p:nvPr>
        </p:nvSpPr>
        <p:spPr>
          <a:xfrm>
            <a:off x="914577" y="1431819"/>
            <a:ext cx="1218848" cy="1220611"/>
          </a:xfrm>
        </p:spPr>
        <p:txBody>
          <a:bodyPr anchor="ctr"/>
          <a:lstStyle>
            <a:lvl1pPr marL="0" indent="0" algn="ctr">
              <a:buNone/>
              <a:defRPr/>
            </a:lvl1pPr>
          </a:lstStyle>
          <a:p>
            <a:r>
              <a:rPr lang="en-US" dirty="0"/>
              <a:t>icon</a:t>
            </a:r>
          </a:p>
        </p:txBody>
      </p:sp>
      <p:sp>
        <p:nvSpPr>
          <p:cNvPr id="16" name="Picture Placeholder 8"/>
          <p:cNvSpPr>
            <a:spLocks noGrp="1"/>
          </p:cNvSpPr>
          <p:nvPr>
            <p:ph type="pic" sz="quarter" idx="14" hasCustomPrompt="1"/>
          </p:nvPr>
        </p:nvSpPr>
        <p:spPr>
          <a:xfrm>
            <a:off x="3309573" y="1431819"/>
            <a:ext cx="1218848" cy="1220611"/>
          </a:xfrm>
        </p:spPr>
        <p:txBody>
          <a:bodyPr anchor="ctr"/>
          <a:lstStyle>
            <a:lvl1pPr marL="0" indent="0" algn="ctr">
              <a:buNone/>
              <a:defRPr/>
            </a:lvl1pPr>
          </a:lstStyle>
          <a:p>
            <a:r>
              <a:rPr lang="en-US" dirty="0"/>
              <a:t>icon</a:t>
            </a:r>
          </a:p>
        </p:txBody>
      </p:sp>
      <p:sp>
        <p:nvSpPr>
          <p:cNvPr id="17" name="Picture Placeholder 8"/>
          <p:cNvSpPr>
            <a:spLocks noGrp="1"/>
          </p:cNvSpPr>
          <p:nvPr>
            <p:ph type="pic" sz="quarter" idx="15" hasCustomPrompt="1"/>
          </p:nvPr>
        </p:nvSpPr>
        <p:spPr>
          <a:xfrm>
            <a:off x="5704568" y="1431819"/>
            <a:ext cx="1218848" cy="1220611"/>
          </a:xfrm>
        </p:spPr>
        <p:txBody>
          <a:bodyPr anchor="ctr"/>
          <a:lstStyle>
            <a:lvl1pPr marL="0" indent="0" algn="ctr">
              <a:buNone/>
              <a:defRPr/>
            </a:lvl1pPr>
          </a:lstStyle>
          <a:p>
            <a:r>
              <a:rPr lang="en-US" dirty="0"/>
              <a:t>icon</a:t>
            </a:r>
          </a:p>
        </p:txBody>
      </p:sp>
      <p:sp>
        <p:nvSpPr>
          <p:cNvPr id="18" name="Picture Placeholder 8"/>
          <p:cNvSpPr>
            <a:spLocks noGrp="1"/>
          </p:cNvSpPr>
          <p:nvPr>
            <p:ph type="pic" sz="quarter" idx="17" hasCustomPrompt="1"/>
          </p:nvPr>
        </p:nvSpPr>
        <p:spPr>
          <a:xfrm>
            <a:off x="8099350" y="1431819"/>
            <a:ext cx="1218848" cy="1220611"/>
          </a:xfrm>
        </p:spPr>
        <p:txBody>
          <a:bodyPr anchor="ctr"/>
          <a:lstStyle>
            <a:lvl1pPr marL="0" indent="0" algn="ctr">
              <a:buNone/>
              <a:defRPr/>
            </a:lvl1pPr>
          </a:lstStyle>
          <a:p>
            <a:r>
              <a:rPr lang="en-US" dirty="0"/>
              <a:t>icon</a:t>
            </a:r>
          </a:p>
        </p:txBody>
      </p:sp>
      <p:sp>
        <p:nvSpPr>
          <p:cNvPr id="19" name="Content Placeholder 2"/>
          <p:cNvSpPr>
            <a:spLocks noGrp="1"/>
          </p:cNvSpPr>
          <p:nvPr>
            <p:ph sz="half" idx="19" hasCustomPrompt="1"/>
          </p:nvPr>
        </p:nvSpPr>
        <p:spPr>
          <a:xfrm>
            <a:off x="508000" y="2604014"/>
            <a:ext cx="2032000" cy="380423"/>
          </a:xfrm>
        </p:spPr>
        <p:txBody>
          <a:bodyPr anchor="ctr">
            <a:noAutofit/>
          </a:bodyPr>
          <a:lstStyle>
            <a:lvl1pPr marL="0" indent="0" algn="ctr">
              <a:buNone/>
              <a:defRPr sz="1111" b="1">
                <a:solidFill>
                  <a:schemeClr val="accent2"/>
                </a:solidFill>
                <a:latin typeface="+mn-lt"/>
              </a:defRPr>
            </a:lvl1pPr>
            <a:lvl2pPr marL="507995" indent="0">
              <a:buNone/>
              <a:defRPr sz="1556"/>
            </a:lvl2pPr>
            <a:lvl3pPr marL="1015990" indent="0">
              <a:buNone/>
              <a:defRPr sz="1556"/>
            </a:lvl3pPr>
            <a:lvl4pPr marL="1523985" indent="0">
              <a:buNone/>
              <a:defRPr sz="1556"/>
            </a:lvl4pPr>
            <a:lvl5pPr marL="2031980" indent="0">
              <a:buNone/>
              <a:defRPr sz="1556"/>
            </a:lvl5pPr>
            <a:lvl6pPr>
              <a:defRPr sz="2000"/>
            </a:lvl6pPr>
            <a:lvl7pPr>
              <a:defRPr sz="2000"/>
            </a:lvl7pPr>
            <a:lvl8pPr>
              <a:defRPr sz="2000"/>
            </a:lvl8pPr>
            <a:lvl9pPr>
              <a:defRPr sz="2000"/>
            </a:lvl9pPr>
          </a:lstStyle>
          <a:p>
            <a:pPr lvl="0"/>
            <a:r>
              <a:rPr lang="en-US" dirty="0"/>
              <a:t>ICON CAPTION</a:t>
            </a:r>
          </a:p>
        </p:txBody>
      </p:sp>
      <p:sp>
        <p:nvSpPr>
          <p:cNvPr id="20" name="Content Placeholder 3"/>
          <p:cNvSpPr>
            <a:spLocks noGrp="1"/>
          </p:cNvSpPr>
          <p:nvPr>
            <p:ph sz="half" idx="20" hasCustomPrompt="1"/>
          </p:nvPr>
        </p:nvSpPr>
        <p:spPr>
          <a:xfrm>
            <a:off x="5297991" y="2604014"/>
            <a:ext cx="2032000" cy="380423"/>
          </a:xfrm>
        </p:spPr>
        <p:txBody>
          <a:bodyPr anchor="ctr">
            <a:noAutofit/>
          </a:bodyPr>
          <a:lstStyle>
            <a:lvl1pPr marL="0" indent="0" algn="ctr">
              <a:buNone/>
              <a:defRPr sz="1111" b="1">
                <a:solidFill>
                  <a:schemeClr val="accent2"/>
                </a:solidFill>
                <a:latin typeface="+mn-lt"/>
              </a:defRPr>
            </a:lvl1pPr>
            <a:lvl2pPr marL="507995" indent="0">
              <a:buNone/>
              <a:defRPr sz="1333" b="1">
                <a:solidFill>
                  <a:schemeClr val="accent2"/>
                </a:solidFill>
              </a:defRPr>
            </a:lvl2pPr>
            <a:lvl3pPr marL="1015990" indent="0">
              <a:buNone/>
              <a:defRPr sz="1333" b="1">
                <a:solidFill>
                  <a:schemeClr val="accent2"/>
                </a:solidFill>
              </a:defRPr>
            </a:lvl3pPr>
            <a:lvl4pPr marL="1523985" indent="0">
              <a:buNone/>
              <a:defRPr sz="1333" b="1">
                <a:solidFill>
                  <a:schemeClr val="accent2"/>
                </a:solidFill>
              </a:defRPr>
            </a:lvl4pPr>
            <a:lvl5pPr marL="2031980" indent="0">
              <a:buNone/>
              <a:defRPr sz="1333" b="1">
                <a:solidFill>
                  <a:schemeClr val="accent2"/>
                </a:solidFill>
              </a:defRPr>
            </a:lvl5pPr>
            <a:lvl6pPr>
              <a:defRPr sz="2000"/>
            </a:lvl6pPr>
            <a:lvl7pPr>
              <a:defRPr sz="2000"/>
            </a:lvl7pPr>
            <a:lvl8pPr>
              <a:defRPr sz="2000"/>
            </a:lvl8pPr>
            <a:lvl9pPr>
              <a:defRPr sz="2000"/>
            </a:lvl9pPr>
          </a:lstStyle>
          <a:p>
            <a:pPr lvl="0"/>
            <a:r>
              <a:rPr lang="en-US" dirty="0"/>
              <a:t>ICON CAPTION</a:t>
            </a:r>
          </a:p>
        </p:txBody>
      </p:sp>
      <p:sp>
        <p:nvSpPr>
          <p:cNvPr id="21" name="Content Placeholder 3"/>
          <p:cNvSpPr>
            <a:spLocks noGrp="1"/>
          </p:cNvSpPr>
          <p:nvPr>
            <p:ph sz="half" idx="21" hasCustomPrompt="1"/>
          </p:nvPr>
        </p:nvSpPr>
        <p:spPr>
          <a:xfrm>
            <a:off x="2902996" y="2604014"/>
            <a:ext cx="2032000" cy="380423"/>
          </a:xfrm>
        </p:spPr>
        <p:txBody>
          <a:bodyPr anchor="ctr">
            <a:noAutofit/>
          </a:bodyPr>
          <a:lstStyle>
            <a:lvl1pPr marL="0" indent="0" algn="ctr">
              <a:buNone/>
              <a:defRPr sz="1111" b="1">
                <a:solidFill>
                  <a:schemeClr val="accent2"/>
                </a:solidFill>
                <a:latin typeface="+mn-lt"/>
              </a:defRPr>
            </a:lvl1pPr>
            <a:lvl2pPr marL="507995" indent="0">
              <a:buNone/>
              <a:defRPr sz="1333" b="1">
                <a:solidFill>
                  <a:schemeClr val="accent2"/>
                </a:solidFill>
              </a:defRPr>
            </a:lvl2pPr>
            <a:lvl3pPr marL="1015990" indent="0">
              <a:buNone/>
              <a:defRPr sz="1333" b="1">
                <a:solidFill>
                  <a:schemeClr val="accent2"/>
                </a:solidFill>
              </a:defRPr>
            </a:lvl3pPr>
            <a:lvl4pPr marL="1523985" indent="0">
              <a:buNone/>
              <a:defRPr sz="1333" b="1">
                <a:solidFill>
                  <a:schemeClr val="accent2"/>
                </a:solidFill>
              </a:defRPr>
            </a:lvl4pPr>
            <a:lvl5pPr marL="2031980" indent="0">
              <a:buNone/>
              <a:defRPr sz="1333" b="1">
                <a:solidFill>
                  <a:schemeClr val="accent2"/>
                </a:solidFill>
              </a:defRPr>
            </a:lvl5pPr>
            <a:lvl6pPr>
              <a:defRPr sz="2000"/>
            </a:lvl6pPr>
            <a:lvl7pPr>
              <a:defRPr sz="2000"/>
            </a:lvl7pPr>
            <a:lvl8pPr>
              <a:defRPr sz="2000"/>
            </a:lvl8pPr>
            <a:lvl9pPr>
              <a:defRPr sz="2000"/>
            </a:lvl9pPr>
          </a:lstStyle>
          <a:p>
            <a:pPr lvl="0"/>
            <a:r>
              <a:rPr lang="en-US" dirty="0"/>
              <a:t>ICON CAPTION</a:t>
            </a:r>
          </a:p>
        </p:txBody>
      </p:sp>
      <p:sp>
        <p:nvSpPr>
          <p:cNvPr id="22" name="Content Placeholder 3"/>
          <p:cNvSpPr>
            <a:spLocks noGrp="1"/>
          </p:cNvSpPr>
          <p:nvPr>
            <p:ph sz="half" idx="22" hasCustomPrompt="1"/>
          </p:nvPr>
        </p:nvSpPr>
        <p:spPr>
          <a:xfrm>
            <a:off x="7692987" y="2604014"/>
            <a:ext cx="2032000" cy="380423"/>
          </a:xfrm>
        </p:spPr>
        <p:txBody>
          <a:bodyPr anchor="ctr">
            <a:noAutofit/>
          </a:bodyPr>
          <a:lstStyle>
            <a:lvl1pPr marL="0" indent="0" algn="ctr">
              <a:buNone/>
              <a:defRPr sz="1111" b="1">
                <a:solidFill>
                  <a:schemeClr val="accent2"/>
                </a:solidFill>
                <a:latin typeface="+mn-lt"/>
              </a:defRPr>
            </a:lvl1pPr>
            <a:lvl2pPr marL="507995" indent="0">
              <a:buNone/>
              <a:defRPr sz="1333" b="1">
                <a:solidFill>
                  <a:schemeClr val="accent2"/>
                </a:solidFill>
              </a:defRPr>
            </a:lvl2pPr>
            <a:lvl3pPr marL="1015990" indent="0">
              <a:buNone/>
              <a:defRPr sz="1333" b="1">
                <a:solidFill>
                  <a:schemeClr val="accent2"/>
                </a:solidFill>
              </a:defRPr>
            </a:lvl3pPr>
            <a:lvl4pPr marL="1523985" indent="0">
              <a:buNone/>
              <a:defRPr sz="1333" b="1">
                <a:solidFill>
                  <a:schemeClr val="accent2"/>
                </a:solidFill>
              </a:defRPr>
            </a:lvl4pPr>
            <a:lvl5pPr marL="2031980" indent="0">
              <a:buNone/>
              <a:defRPr sz="1333" b="1">
                <a:solidFill>
                  <a:schemeClr val="accent2"/>
                </a:solidFill>
              </a:defRPr>
            </a:lvl5pPr>
            <a:lvl6pPr>
              <a:defRPr sz="2000"/>
            </a:lvl6pPr>
            <a:lvl7pPr>
              <a:defRPr sz="2000"/>
            </a:lvl7pPr>
            <a:lvl8pPr>
              <a:defRPr sz="2000"/>
            </a:lvl8pPr>
            <a:lvl9pPr>
              <a:defRPr sz="2000"/>
            </a:lvl9pPr>
          </a:lstStyle>
          <a:p>
            <a:pPr lvl="0"/>
            <a:r>
              <a:rPr lang="en-US" dirty="0"/>
              <a:t>ICON CAPTION</a:t>
            </a:r>
          </a:p>
        </p:txBody>
      </p:sp>
      <p:sp>
        <p:nvSpPr>
          <p:cNvPr id="23" name="Text Placeholder 9"/>
          <p:cNvSpPr>
            <a:spLocks noGrp="1"/>
          </p:cNvSpPr>
          <p:nvPr>
            <p:ph type="body" sz="quarter" idx="24" hasCustomPrompt="1"/>
          </p:nvPr>
        </p:nvSpPr>
        <p:spPr>
          <a:xfrm>
            <a:off x="508001" y="72835"/>
            <a:ext cx="2536472" cy="361598"/>
          </a:xfrm>
        </p:spPr>
        <p:txBody>
          <a:bodyPr anchor="ctr">
            <a:noAutofit/>
          </a:bodyPr>
          <a:lstStyle>
            <a:lvl1pPr marL="0" indent="0">
              <a:buNone/>
              <a:defRPr sz="889" baseline="0">
                <a:latin typeface="+mn-lt"/>
              </a:defRPr>
            </a:lvl1pPr>
            <a:lvl2pPr marL="507995" indent="0">
              <a:buNone/>
              <a:defRPr sz="889"/>
            </a:lvl2pPr>
            <a:lvl3pPr marL="1015990" indent="0">
              <a:buNone/>
              <a:defRPr sz="889"/>
            </a:lvl3pPr>
            <a:lvl4pPr marL="1523985" indent="0">
              <a:buNone/>
              <a:defRPr sz="889"/>
            </a:lvl4pPr>
            <a:lvl5pPr marL="2031980" indent="0">
              <a:buNone/>
              <a:defRPr sz="889"/>
            </a:lvl5pPr>
          </a:lstStyle>
          <a:p>
            <a:pPr lvl="0"/>
            <a:r>
              <a:rPr lang="en-US" dirty="0"/>
              <a:t>Optional chapter title</a:t>
            </a:r>
          </a:p>
        </p:txBody>
      </p:sp>
      <p:sp>
        <p:nvSpPr>
          <p:cNvPr id="24" name="Text Placeholder 2"/>
          <p:cNvSpPr>
            <a:spLocks noGrp="1"/>
          </p:cNvSpPr>
          <p:nvPr>
            <p:ph type="body" idx="25" hasCustomPrompt="1"/>
          </p:nvPr>
        </p:nvSpPr>
        <p:spPr>
          <a:xfrm>
            <a:off x="508000" y="1038285"/>
            <a:ext cx="9144000" cy="343117"/>
          </a:xfrm>
        </p:spPr>
        <p:txBody>
          <a:bodyPr anchor="t">
            <a:normAutofit/>
          </a:bodyPr>
          <a:lstStyle>
            <a:lvl1pPr marL="0" indent="0">
              <a:buNone/>
              <a:defRPr sz="1556" b="1">
                <a:solidFill>
                  <a:schemeClr val="accent2"/>
                </a:solidFill>
                <a:latin typeface="+mn-lt"/>
              </a:defRPr>
            </a:lvl1pPr>
            <a:lvl2pPr marL="507995" indent="0">
              <a:buNone/>
              <a:defRPr sz="2222" b="1"/>
            </a:lvl2pPr>
            <a:lvl3pPr marL="1015990" indent="0">
              <a:buNone/>
              <a:defRPr sz="2000" b="1"/>
            </a:lvl3pPr>
            <a:lvl4pPr marL="1523985" indent="0">
              <a:buNone/>
              <a:defRPr sz="1778" b="1"/>
            </a:lvl4pPr>
            <a:lvl5pPr marL="2031980" indent="0">
              <a:buNone/>
              <a:defRPr sz="1778" b="1"/>
            </a:lvl5pPr>
            <a:lvl6pPr marL="2539975" indent="0">
              <a:buNone/>
              <a:defRPr sz="1778" b="1"/>
            </a:lvl6pPr>
            <a:lvl7pPr marL="3047970" indent="0">
              <a:buNone/>
              <a:defRPr sz="1778" b="1"/>
            </a:lvl7pPr>
            <a:lvl8pPr marL="3555964" indent="0">
              <a:buNone/>
              <a:defRPr sz="1778" b="1"/>
            </a:lvl8pPr>
            <a:lvl9pPr marL="4063959" indent="0">
              <a:buNone/>
              <a:defRPr sz="1778" b="1"/>
            </a:lvl9pPr>
          </a:lstStyle>
          <a:p>
            <a:pPr lvl="0"/>
            <a:r>
              <a:rPr lang="en-US" dirty="0"/>
              <a:t>CLICK TO EDIT MASTER TEXT STYLES</a:t>
            </a:r>
          </a:p>
        </p:txBody>
      </p:sp>
      <p:sp>
        <p:nvSpPr>
          <p:cNvPr id="26" name="Content Placeholder 2"/>
          <p:cNvSpPr>
            <a:spLocks noGrp="1"/>
          </p:cNvSpPr>
          <p:nvPr>
            <p:ph sz="half" idx="27"/>
          </p:nvPr>
        </p:nvSpPr>
        <p:spPr>
          <a:xfrm>
            <a:off x="2902996" y="3077971"/>
            <a:ext cx="2032000" cy="1867534"/>
          </a:xfrm>
        </p:spPr>
        <p:txBody>
          <a:bodyPr>
            <a:normAutofit/>
          </a:bodyPr>
          <a:lstStyle>
            <a:lvl1pPr>
              <a:defRPr sz="1333">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2"/>
          <p:cNvSpPr>
            <a:spLocks noGrp="1"/>
          </p:cNvSpPr>
          <p:nvPr>
            <p:ph sz="half" idx="28"/>
          </p:nvPr>
        </p:nvSpPr>
        <p:spPr>
          <a:xfrm>
            <a:off x="5297991" y="3077971"/>
            <a:ext cx="2032000" cy="1867534"/>
          </a:xfrm>
        </p:spPr>
        <p:txBody>
          <a:bodyPr>
            <a:normAutofit/>
          </a:bodyPr>
          <a:lstStyle>
            <a:lvl1pPr>
              <a:defRPr sz="1333">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2"/>
          <p:cNvSpPr>
            <a:spLocks noGrp="1"/>
          </p:cNvSpPr>
          <p:nvPr>
            <p:ph sz="half" idx="29"/>
          </p:nvPr>
        </p:nvSpPr>
        <p:spPr>
          <a:xfrm>
            <a:off x="7692987" y="3077971"/>
            <a:ext cx="2032000" cy="1867534"/>
          </a:xfrm>
        </p:spPr>
        <p:txBody>
          <a:bodyPr>
            <a:normAutofit/>
          </a:bodyPr>
          <a:lstStyle>
            <a:lvl1pPr>
              <a:defRPr sz="1333">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p:cNvSpPr>
            <a:spLocks noGrp="1"/>
          </p:cNvSpPr>
          <p:nvPr>
            <p:ph sz="half" idx="30"/>
          </p:nvPr>
        </p:nvSpPr>
        <p:spPr>
          <a:xfrm>
            <a:off x="508000" y="3077971"/>
            <a:ext cx="2032000" cy="1867534"/>
          </a:xfrm>
        </p:spPr>
        <p:txBody>
          <a:bodyPr>
            <a:normAutofit/>
          </a:bodyPr>
          <a:lstStyle>
            <a:lvl1pPr>
              <a:defRPr sz="1333">
                <a:latin typeface="+mn-lt"/>
              </a:defRPr>
            </a:lvl1pPr>
            <a:lvl2pPr>
              <a:defRPr sz="1333">
                <a:latin typeface="+mn-lt"/>
              </a:defRPr>
            </a:lvl2pPr>
            <a:lvl3pPr>
              <a:defRPr sz="1333">
                <a:latin typeface="+mn-lt"/>
              </a:defRPr>
            </a:lvl3pPr>
            <a:lvl4pPr>
              <a:defRPr sz="1333">
                <a:latin typeface="+mn-lt"/>
              </a:defRPr>
            </a:lvl4pPr>
            <a:lvl5pPr>
              <a:defRPr sz="1333">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Footer Placeholder 3">
            <a:extLst>
              <a:ext uri="{FF2B5EF4-FFF2-40B4-BE49-F238E27FC236}">
                <a16:creationId xmlns:a16="http://schemas.microsoft.com/office/drawing/2014/main" id="{C1D20B51-6BD9-46C3-B764-F5FD8C9C2B91}"/>
              </a:ext>
            </a:extLst>
          </p:cNvPr>
          <p:cNvSpPr>
            <a:spLocks noGrp="1"/>
          </p:cNvSpPr>
          <p:nvPr>
            <p:ph type="ftr" sz="quarter" idx="39"/>
          </p:nvPr>
        </p:nvSpPr>
        <p:spPr>
          <a:xfrm>
            <a:off x="1483360" y="5270500"/>
            <a:ext cx="7863840" cy="223520"/>
          </a:xfrm>
        </p:spPr>
        <p:txBody>
          <a:bodyPr lIns="0" anchor="ctr"/>
          <a:lstStyle>
            <a:lvl1pPr>
              <a:defRPr>
                <a:solidFill>
                  <a:schemeClr val="accent6"/>
                </a:solidFill>
              </a:defRPr>
            </a:lvl1pPr>
          </a:lstStyle>
          <a:p>
            <a:endParaRPr lang="en-US" dirty="0"/>
          </a:p>
        </p:txBody>
      </p:sp>
    </p:spTree>
    <p:extLst>
      <p:ext uri="{BB962C8B-B14F-4D97-AF65-F5344CB8AC3E}">
        <p14:creationId xmlns:p14="http://schemas.microsoft.com/office/powerpoint/2010/main" val="1843347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724F70D4-0B37-4FD0-8547-4A337C0B0DA9}" type="datetime1">
              <a:rPr lang="en-US" smtClean="0"/>
              <a:t>6/9/2020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0898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5296959"/>
            <a:ext cx="2286000" cy="304271"/>
          </a:xfrm>
          <a:prstGeom prst="rect">
            <a:avLst/>
          </a:prstGeom>
        </p:spPr>
        <p:txBody>
          <a:bodyPr/>
          <a:lstStyle/>
          <a:p>
            <a:fld id="{31C28365-876A-4163-92BC-9EE53909CAF0}" type="datetime1">
              <a:rPr lang="en-US" smtClean="0"/>
              <a:t>6/9/2020</a:t>
            </a:fld>
            <a:endParaRPr lang="en-US"/>
          </a:p>
        </p:txBody>
      </p:sp>
      <p:sp>
        <p:nvSpPr>
          <p:cNvPr id="5" name="Footer Placeholder 4"/>
          <p:cNvSpPr>
            <a:spLocks noGrp="1"/>
          </p:cNvSpPr>
          <p:nvPr>
            <p:ph type="ftr" sz="quarter" idx="11"/>
          </p:nvPr>
        </p:nvSpPr>
        <p:spPr>
          <a:xfrm>
            <a:off x="3365500" y="5296959"/>
            <a:ext cx="34290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52009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98500" y="5296959"/>
            <a:ext cx="2286000" cy="304271"/>
          </a:xfrm>
          <a:prstGeom prst="rect">
            <a:avLst/>
          </a:prstGeom>
        </p:spPr>
        <p:txBody>
          <a:bodyPr/>
          <a:lstStyle/>
          <a:p>
            <a:fld id="{6C5363C8-F4CD-44A2-A383-2053F9B9C443}" type="datetime1">
              <a:rPr lang="en-US" smtClean="0"/>
              <a:t>6/9/2020</a:t>
            </a:fld>
            <a:endParaRPr lang="en-US"/>
          </a:p>
        </p:txBody>
      </p:sp>
      <p:sp>
        <p:nvSpPr>
          <p:cNvPr id="6" name="Footer Placeholder 5"/>
          <p:cNvSpPr>
            <a:spLocks noGrp="1"/>
          </p:cNvSpPr>
          <p:nvPr>
            <p:ph type="ftr" sz="quarter" idx="11"/>
          </p:nvPr>
        </p:nvSpPr>
        <p:spPr>
          <a:xfrm>
            <a:off x="3365500" y="5296959"/>
            <a:ext cx="34290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00565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98500" y="5296959"/>
            <a:ext cx="2286000" cy="304271"/>
          </a:xfrm>
          <a:prstGeom prst="rect">
            <a:avLst/>
          </a:prstGeom>
        </p:spPr>
        <p:txBody>
          <a:bodyPr/>
          <a:lstStyle/>
          <a:p>
            <a:fld id="{0951C643-5802-42D3-8799-262232E791CD}" type="datetime1">
              <a:rPr lang="en-US" smtClean="0"/>
              <a:t>6/9/2020</a:t>
            </a:fld>
            <a:endParaRPr lang="en-US"/>
          </a:p>
        </p:txBody>
      </p:sp>
      <p:sp>
        <p:nvSpPr>
          <p:cNvPr id="8" name="Footer Placeholder 7"/>
          <p:cNvSpPr>
            <a:spLocks noGrp="1"/>
          </p:cNvSpPr>
          <p:nvPr>
            <p:ph type="ftr" sz="quarter" idx="11"/>
          </p:nvPr>
        </p:nvSpPr>
        <p:spPr>
          <a:xfrm>
            <a:off x="3365500" y="5296959"/>
            <a:ext cx="3429000" cy="304271"/>
          </a:xfrm>
          <a:prstGeom prst="rect">
            <a:avLst/>
          </a:prstGeom>
        </p:spPr>
        <p:txBody>
          <a:bodyPr/>
          <a:lstStyle/>
          <a:p>
            <a:endParaRPr lang="en-US"/>
          </a:p>
        </p:txBody>
      </p:sp>
      <p:sp>
        <p:nvSpPr>
          <p:cNvPr id="9" name="Slide Number Placeholder 8"/>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67214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98500" y="5296959"/>
            <a:ext cx="2286000" cy="304271"/>
          </a:xfrm>
          <a:prstGeom prst="rect">
            <a:avLst/>
          </a:prstGeom>
        </p:spPr>
        <p:txBody>
          <a:bodyPr/>
          <a:lstStyle/>
          <a:p>
            <a:fld id="{F299B484-822C-4659-A2D2-C6B6F5E0F9B2}" type="datetime1">
              <a:rPr lang="en-US" smtClean="0"/>
              <a:t>6/9/2020</a:t>
            </a:fld>
            <a:endParaRPr lang="en-US"/>
          </a:p>
        </p:txBody>
      </p:sp>
      <p:sp>
        <p:nvSpPr>
          <p:cNvPr id="4" name="Footer Placeholder 3"/>
          <p:cNvSpPr>
            <a:spLocks noGrp="1"/>
          </p:cNvSpPr>
          <p:nvPr>
            <p:ph type="ftr" sz="quarter" idx="11"/>
          </p:nvPr>
        </p:nvSpPr>
        <p:spPr>
          <a:xfrm>
            <a:off x="3365500" y="5296959"/>
            <a:ext cx="3429000" cy="304271"/>
          </a:xfrm>
          <a:prstGeom prst="rect">
            <a:avLst/>
          </a:prstGeom>
        </p:spPr>
        <p:txBody>
          <a:bodyPr/>
          <a:lstStyle/>
          <a:p>
            <a:endParaRPr lang="en-US"/>
          </a:p>
        </p:txBody>
      </p:sp>
      <p:sp>
        <p:nvSpPr>
          <p:cNvPr id="5" name="Slide Number Placeholder 4"/>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2180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8500" y="5296959"/>
            <a:ext cx="2286000" cy="304271"/>
          </a:xfrm>
          <a:prstGeom prst="rect">
            <a:avLst/>
          </a:prstGeom>
        </p:spPr>
        <p:txBody>
          <a:bodyPr/>
          <a:lstStyle/>
          <a:p>
            <a:fld id="{51EC063D-F02B-4A21-A6ED-0496FB15FB9B}" type="datetime1">
              <a:rPr lang="en-US" smtClean="0"/>
              <a:t>6/9/2020</a:t>
            </a:fld>
            <a:endParaRPr lang="en-US"/>
          </a:p>
        </p:txBody>
      </p:sp>
      <p:sp>
        <p:nvSpPr>
          <p:cNvPr id="3" name="Footer Placeholder 2"/>
          <p:cNvSpPr>
            <a:spLocks noGrp="1"/>
          </p:cNvSpPr>
          <p:nvPr>
            <p:ph type="ftr" sz="quarter" idx="11"/>
          </p:nvPr>
        </p:nvSpPr>
        <p:spPr>
          <a:xfrm>
            <a:off x="3365500" y="5296959"/>
            <a:ext cx="3429000" cy="304271"/>
          </a:xfrm>
          <a:prstGeom prst="rect">
            <a:avLst/>
          </a:prstGeom>
        </p:spPr>
        <p:txBody>
          <a:bodyPr/>
          <a:lstStyle/>
          <a:p>
            <a:endParaRPr lang="en-US"/>
          </a:p>
        </p:txBody>
      </p:sp>
      <p:sp>
        <p:nvSpPr>
          <p:cNvPr id="4" name="Slide Number Placeholder 3"/>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98060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a:xfrm>
            <a:off x="698500" y="5296959"/>
            <a:ext cx="2286000" cy="304271"/>
          </a:xfrm>
          <a:prstGeom prst="rect">
            <a:avLst/>
          </a:prstGeom>
        </p:spPr>
        <p:txBody>
          <a:bodyPr/>
          <a:lstStyle/>
          <a:p>
            <a:fld id="{876F76AD-8605-48CA-9770-0F1E2EE5B860}" type="datetime1">
              <a:rPr lang="en-US" smtClean="0"/>
              <a:t>6/9/2020</a:t>
            </a:fld>
            <a:endParaRPr lang="en-US"/>
          </a:p>
        </p:txBody>
      </p:sp>
      <p:sp>
        <p:nvSpPr>
          <p:cNvPr id="6" name="Footer Placeholder 5"/>
          <p:cNvSpPr>
            <a:spLocks noGrp="1"/>
          </p:cNvSpPr>
          <p:nvPr>
            <p:ph type="ftr" sz="quarter" idx="11"/>
          </p:nvPr>
        </p:nvSpPr>
        <p:spPr>
          <a:xfrm>
            <a:off x="3365500" y="5296959"/>
            <a:ext cx="34290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27067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a:xfrm>
            <a:off x="698500" y="5296959"/>
            <a:ext cx="2286000" cy="304271"/>
          </a:xfrm>
          <a:prstGeom prst="rect">
            <a:avLst/>
          </a:prstGeom>
        </p:spPr>
        <p:txBody>
          <a:bodyPr/>
          <a:lstStyle/>
          <a:p>
            <a:fld id="{D20230AA-5BDA-4C98-9424-2AA5E64D6F65}" type="datetime1">
              <a:rPr lang="en-US" smtClean="0"/>
              <a:t>6/9/2020</a:t>
            </a:fld>
            <a:endParaRPr lang="en-US"/>
          </a:p>
        </p:txBody>
      </p:sp>
      <p:sp>
        <p:nvSpPr>
          <p:cNvPr id="6" name="Footer Placeholder 5"/>
          <p:cNvSpPr>
            <a:spLocks noGrp="1"/>
          </p:cNvSpPr>
          <p:nvPr>
            <p:ph type="ftr" sz="quarter" idx="11"/>
          </p:nvPr>
        </p:nvSpPr>
        <p:spPr>
          <a:xfrm>
            <a:off x="3365500" y="5296959"/>
            <a:ext cx="34290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7175500" y="5296959"/>
            <a:ext cx="2286000" cy="304271"/>
          </a:xfrm>
          <a:prstGeom prst="rect">
            <a:avLst/>
          </a:prstGeom>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77061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4610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sldNum="0"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osha.gov/Publications/OSHA3990.pdf"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tif"/><Relationship Id="rId7" Type="http://schemas.openxmlformats.org/officeDocument/2006/relationships/image" Target="../media/image51.tif"/><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tif"/><Relationship Id="rId5" Type="http://schemas.openxmlformats.org/officeDocument/2006/relationships/image" Target="../media/image49.png"/><Relationship Id="rId4" Type="http://schemas.openxmlformats.org/officeDocument/2006/relationships/image" Target="../media/image48.tiff"/></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cid:image006.jpg@01D61876.5506E0D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clock, walking, people&#10;&#10;Description automatically generated">
            <a:extLst>
              <a:ext uri="{FF2B5EF4-FFF2-40B4-BE49-F238E27FC236}">
                <a16:creationId xmlns:a16="http://schemas.microsoft.com/office/drawing/2014/main" id="{CBF670EE-F3AE-41BA-BD01-61F0F6174F32}"/>
              </a:ext>
            </a:extLst>
          </p:cNvPr>
          <p:cNvPicPr>
            <a:picLocks noChangeAspect="1"/>
          </p:cNvPicPr>
          <p:nvPr/>
        </p:nvPicPr>
        <p:blipFill rotWithShape="1">
          <a:blip r:embed="rId2">
            <a:grayscl/>
          </a:blip>
          <a:srcRect t="36307"/>
          <a:stretch/>
        </p:blipFill>
        <p:spPr>
          <a:xfrm>
            <a:off x="581495" y="2074984"/>
            <a:ext cx="8572502" cy="3640016"/>
          </a:xfrm>
          <a:prstGeom prst="rect">
            <a:avLst/>
          </a:prstGeom>
        </p:spPr>
      </p:pic>
      <p:grpSp>
        <p:nvGrpSpPr>
          <p:cNvPr id="3" name="Group 3"/>
          <p:cNvGrpSpPr/>
          <p:nvPr/>
        </p:nvGrpSpPr>
        <p:grpSpPr>
          <a:xfrm rot="5400000">
            <a:off x="-1192024" y="1394030"/>
            <a:ext cx="2816905" cy="110036"/>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6" name="TextBox 6"/>
          <p:cNvSpPr txBox="1"/>
          <p:nvPr/>
        </p:nvSpPr>
        <p:spPr>
          <a:xfrm rot="21600000">
            <a:off x="581495" y="394072"/>
            <a:ext cx="7480074" cy="1371600"/>
          </a:xfrm>
          <a:prstGeom prst="rect">
            <a:avLst/>
          </a:prstGeom>
        </p:spPr>
        <p:txBody>
          <a:bodyPr lIns="0" tIns="52800" rIns="0" bIns="0" rtlCol="0" anchor="t"/>
          <a:lstStyle/>
          <a:p>
            <a:r>
              <a:rPr lang="en-US" sz="2000" spc="100" dirty="0">
                <a:solidFill>
                  <a:srgbClr val="000000">
                    <a:alpha val="100000"/>
                  </a:srgbClr>
                </a:solidFill>
                <a:latin typeface="Lato"/>
              </a:rPr>
              <a:t>FM + COVID-19 Series #12</a:t>
            </a:r>
          </a:p>
          <a:p>
            <a:r>
              <a:rPr lang="en-US" sz="2800" b="1" spc="100" dirty="0">
                <a:solidFill>
                  <a:srgbClr val="000000">
                    <a:alpha val="100000"/>
                  </a:srgbClr>
                </a:solidFill>
                <a:latin typeface="Lato"/>
              </a:rPr>
              <a:t>Re-entry into the Workplace: </a:t>
            </a:r>
            <a:r>
              <a:rPr lang="en-US" sz="2800" b="1" spc="100" dirty="0">
                <a:solidFill>
                  <a:srgbClr val="FF5050"/>
                </a:solidFill>
                <a:latin typeface="Lato"/>
              </a:rPr>
              <a:t>How to enter, manage visitors and communicate changes</a:t>
            </a:r>
          </a:p>
        </p:txBody>
      </p:sp>
      <p:grpSp>
        <p:nvGrpSpPr>
          <p:cNvPr id="9" name="Group 9"/>
          <p:cNvGrpSpPr/>
          <p:nvPr/>
        </p:nvGrpSpPr>
        <p:grpSpPr>
          <a:xfrm rot="21600000">
            <a:off x="7179856" y="4160431"/>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7269663" y="5112395"/>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2" name="TextBox 12"/>
          <p:cNvSpPr txBox="1"/>
          <p:nvPr/>
        </p:nvSpPr>
        <p:spPr>
          <a:xfrm rot="21600000">
            <a:off x="6820770" y="4690451"/>
            <a:ext cx="2473400" cy="254000"/>
          </a:xfrm>
          <a:prstGeom prst="rect">
            <a:avLst/>
          </a:prstGeom>
        </p:spPr>
        <p:txBody>
          <a:bodyPr lIns="0" tIns="28800" rIns="0" bIns="0" rtlCol="0" anchor="t"/>
          <a:lstStyle/>
          <a:p>
            <a:pPr algn="r">
              <a:lnSpc>
                <a:spcPts val="2000"/>
              </a:lnSpc>
            </a:pPr>
            <a:r>
              <a:rPr lang="en-US" sz="2400" dirty="0">
                <a:solidFill>
                  <a:srgbClr val="FFFFFF">
                    <a:alpha val="100000"/>
                  </a:srgbClr>
                </a:solidFill>
                <a:latin typeface="Lato"/>
              </a:rPr>
              <a:t>IFMA.org</a:t>
            </a:r>
          </a:p>
        </p:txBody>
      </p:sp>
      <p:pic>
        <p:nvPicPr>
          <p:cNvPr id="13" name="Picture 12">
            <a:extLst>
              <a:ext uri="{FF2B5EF4-FFF2-40B4-BE49-F238E27FC236}">
                <a16:creationId xmlns:a16="http://schemas.microsoft.com/office/drawing/2014/main" id="{B12DCFFF-3C79-4708-8249-438F3ED1ADF8}"/>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C9FA9D7-7204-437D-B448-8BBD7B24F81F}"/>
              </a:ext>
            </a:extLst>
          </p:cNvPr>
          <p:cNvSpPr/>
          <p:nvPr/>
        </p:nvSpPr>
        <p:spPr>
          <a:xfrm>
            <a:off x="508000" y="2119469"/>
            <a:ext cx="1676400" cy="2345300"/>
          </a:xfrm>
          <a:prstGeom prst="rect">
            <a:avLst/>
          </a:prstGeom>
          <a:no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4" name="Title 13">
            <a:extLst>
              <a:ext uri="{FF2B5EF4-FFF2-40B4-BE49-F238E27FC236}">
                <a16:creationId xmlns:a16="http://schemas.microsoft.com/office/drawing/2014/main" id="{EAE6CCEC-AC1E-444A-BA66-AF044F0BB3B2}"/>
              </a:ext>
            </a:extLst>
          </p:cNvPr>
          <p:cNvSpPr>
            <a:spLocks noGrp="1"/>
          </p:cNvSpPr>
          <p:nvPr>
            <p:ph type="title"/>
          </p:nvPr>
        </p:nvSpPr>
        <p:spPr/>
        <p:txBody>
          <a:bodyPr>
            <a:noAutofit/>
          </a:bodyPr>
          <a:lstStyle/>
          <a:p>
            <a:r>
              <a:rPr lang="en-US" sz="2400" b="1" dirty="0">
                <a:solidFill>
                  <a:srgbClr val="091F40"/>
                </a:solidFill>
                <a:latin typeface="Georgia" panose="02040502050405020303" pitchFamily="18" charset="0"/>
              </a:rPr>
              <a:t>Advancing technology for today and tomorrow</a:t>
            </a:r>
            <a:endParaRPr lang="en-US" sz="2400" dirty="0"/>
          </a:p>
        </p:txBody>
      </p:sp>
      <p:sp>
        <p:nvSpPr>
          <p:cNvPr id="15" name="Content Placeholder 14">
            <a:extLst>
              <a:ext uri="{FF2B5EF4-FFF2-40B4-BE49-F238E27FC236}">
                <a16:creationId xmlns:a16="http://schemas.microsoft.com/office/drawing/2014/main" id="{8689A898-9985-4EB8-806A-01587B42018C}"/>
              </a:ext>
            </a:extLst>
          </p:cNvPr>
          <p:cNvSpPr>
            <a:spLocks noGrp="1"/>
          </p:cNvSpPr>
          <p:nvPr>
            <p:ph sz="half" idx="19"/>
          </p:nvPr>
        </p:nvSpPr>
        <p:spPr>
          <a:xfrm>
            <a:off x="431800" y="3556724"/>
            <a:ext cx="1828800" cy="380423"/>
          </a:xfrm>
        </p:spPr>
        <p:txBody>
          <a:bodyPr/>
          <a:lstStyle/>
          <a:p>
            <a:r>
              <a:rPr lang="en-US" sz="1000" dirty="0">
                <a:solidFill>
                  <a:srgbClr val="091F40"/>
                </a:solidFill>
                <a:latin typeface="Century Gothic" panose="020B0502020202020204" pitchFamily="34" charset="0"/>
              </a:rPr>
              <a:t>PASSENGER COMMUNICATIONS</a:t>
            </a:r>
          </a:p>
        </p:txBody>
      </p:sp>
      <p:sp>
        <p:nvSpPr>
          <p:cNvPr id="26" name="Content Placeholder 25">
            <a:extLst>
              <a:ext uri="{FF2B5EF4-FFF2-40B4-BE49-F238E27FC236}">
                <a16:creationId xmlns:a16="http://schemas.microsoft.com/office/drawing/2014/main" id="{4927EDEC-4F32-4A81-8D74-CC92F0CFA546}"/>
              </a:ext>
            </a:extLst>
          </p:cNvPr>
          <p:cNvSpPr>
            <a:spLocks noGrp="1"/>
          </p:cNvSpPr>
          <p:nvPr>
            <p:ph sz="half" idx="20"/>
          </p:nvPr>
        </p:nvSpPr>
        <p:spPr>
          <a:xfrm>
            <a:off x="4168504" y="3556724"/>
            <a:ext cx="1828800" cy="380423"/>
          </a:xfrm>
        </p:spPr>
        <p:txBody>
          <a:bodyPr vert="horz" lIns="91440" tIns="45720" rIns="91440" bIns="45720" rtlCol="0" anchor="ctr">
            <a:noAutofit/>
          </a:bodyPr>
          <a:lstStyle/>
          <a:p>
            <a:r>
              <a:rPr lang="en-US" sz="1000" dirty="0">
                <a:solidFill>
                  <a:srgbClr val="091F40"/>
                </a:solidFill>
                <a:latin typeface="Century Gothic" panose="020B0502020202020204" pitchFamily="34" charset="0"/>
              </a:rPr>
              <a:t>PURIFYING</a:t>
            </a:r>
            <a:br>
              <a:rPr lang="en-US" sz="1000" dirty="0">
                <a:solidFill>
                  <a:srgbClr val="091F40"/>
                </a:solidFill>
                <a:latin typeface="Century Gothic" panose="020B0502020202020204" pitchFamily="34" charset="0"/>
              </a:rPr>
            </a:br>
            <a:r>
              <a:rPr lang="en-US" sz="1000" dirty="0">
                <a:solidFill>
                  <a:srgbClr val="091F40"/>
                </a:solidFill>
                <a:latin typeface="Century Gothic" panose="020B0502020202020204" pitchFamily="34" charset="0"/>
              </a:rPr>
              <a:t>PRODUCTS</a:t>
            </a:r>
          </a:p>
        </p:txBody>
      </p:sp>
      <p:sp>
        <p:nvSpPr>
          <p:cNvPr id="27" name="Content Placeholder 26">
            <a:extLst>
              <a:ext uri="{FF2B5EF4-FFF2-40B4-BE49-F238E27FC236}">
                <a16:creationId xmlns:a16="http://schemas.microsoft.com/office/drawing/2014/main" id="{259A973B-ABC4-49BF-B623-5B6F2CEBA6C1}"/>
              </a:ext>
            </a:extLst>
          </p:cNvPr>
          <p:cNvSpPr>
            <a:spLocks noGrp="1"/>
          </p:cNvSpPr>
          <p:nvPr>
            <p:ph sz="half" idx="21"/>
          </p:nvPr>
        </p:nvSpPr>
        <p:spPr>
          <a:xfrm>
            <a:off x="2301973" y="3556724"/>
            <a:ext cx="1828800" cy="380423"/>
          </a:xfrm>
        </p:spPr>
        <p:txBody>
          <a:bodyPr vert="horz" lIns="91440" tIns="45720" rIns="91440" bIns="45720" rtlCol="0" anchor="ctr">
            <a:noAutofit/>
          </a:bodyPr>
          <a:lstStyle/>
          <a:p>
            <a:r>
              <a:rPr lang="en-US" sz="1000" dirty="0">
                <a:solidFill>
                  <a:srgbClr val="091F40"/>
                </a:solidFill>
                <a:latin typeface="Century Gothic" panose="020B0502020202020204" pitchFamily="34" charset="0"/>
              </a:rPr>
              <a:t>PROMOTING SOCIAL DISTANCING</a:t>
            </a:r>
          </a:p>
        </p:txBody>
      </p:sp>
      <p:sp>
        <p:nvSpPr>
          <p:cNvPr id="28" name="Content Placeholder 27">
            <a:extLst>
              <a:ext uri="{FF2B5EF4-FFF2-40B4-BE49-F238E27FC236}">
                <a16:creationId xmlns:a16="http://schemas.microsoft.com/office/drawing/2014/main" id="{F7F60310-F095-4555-BFE8-63B7B2881B3C}"/>
              </a:ext>
            </a:extLst>
          </p:cNvPr>
          <p:cNvSpPr>
            <a:spLocks noGrp="1"/>
          </p:cNvSpPr>
          <p:nvPr>
            <p:ph sz="half" idx="22"/>
          </p:nvPr>
        </p:nvSpPr>
        <p:spPr>
          <a:xfrm>
            <a:off x="6089708" y="3556724"/>
            <a:ext cx="1704702" cy="380423"/>
          </a:xfrm>
        </p:spPr>
        <p:txBody>
          <a:bodyPr/>
          <a:lstStyle/>
          <a:p>
            <a:r>
              <a:rPr lang="en-US" sz="1000" dirty="0">
                <a:solidFill>
                  <a:srgbClr val="091F40"/>
                </a:solidFill>
                <a:latin typeface="Century Gothic" panose="020B0502020202020204" pitchFamily="34" charset="0"/>
              </a:rPr>
              <a:t>TOUCHLESS</a:t>
            </a:r>
            <a:r>
              <a:rPr lang="en-US" dirty="0">
                <a:solidFill>
                  <a:schemeClr val="tx1"/>
                </a:solidFill>
              </a:rPr>
              <a:t> </a:t>
            </a:r>
            <a:r>
              <a:rPr lang="en-US" sz="1000" dirty="0">
                <a:solidFill>
                  <a:srgbClr val="091F40"/>
                </a:solidFill>
                <a:latin typeface="Century Gothic" panose="020B0502020202020204" pitchFamily="34" charset="0"/>
              </a:rPr>
              <a:t>SOLUTIONS</a:t>
            </a:r>
          </a:p>
        </p:txBody>
      </p:sp>
      <p:sp>
        <p:nvSpPr>
          <p:cNvPr id="35" name="Content Placeholder 14">
            <a:extLst>
              <a:ext uri="{FF2B5EF4-FFF2-40B4-BE49-F238E27FC236}">
                <a16:creationId xmlns:a16="http://schemas.microsoft.com/office/drawing/2014/main" id="{681779BD-1DF6-4E24-95ED-06267ED38D9F}"/>
              </a:ext>
            </a:extLst>
          </p:cNvPr>
          <p:cNvSpPr txBox="1">
            <a:spLocks/>
          </p:cNvSpPr>
          <p:nvPr/>
        </p:nvSpPr>
        <p:spPr>
          <a:xfrm>
            <a:off x="508000" y="1181365"/>
            <a:ext cx="7268440" cy="557356"/>
          </a:xfrm>
          <a:prstGeom prst="rect">
            <a:avLst/>
          </a:prstGeom>
        </p:spPr>
        <p:txBody>
          <a:bodyPr/>
          <a:lstStyle>
            <a:lvl1pPr marL="342900" indent="-342900" algn="l" defTabSz="457200" rtl="0" eaLnBrk="1" latinLnBrk="0" hangingPunct="1">
              <a:spcBef>
                <a:spcPct val="20000"/>
              </a:spcBef>
              <a:buFont typeface="Arial"/>
              <a:buChar char="•"/>
              <a:defRPr sz="1200" kern="1200">
                <a:solidFill>
                  <a:schemeClr val="tx1"/>
                </a:solidFill>
                <a:latin typeface="+mn-lt"/>
                <a:ea typeface="+mn-ea"/>
                <a:cs typeface="Century Gothic"/>
              </a:defRPr>
            </a:lvl1pPr>
            <a:lvl2pPr marL="742950" indent="-285750" algn="l" defTabSz="457200" rtl="0" eaLnBrk="1" latinLnBrk="0" hangingPunct="1">
              <a:spcBef>
                <a:spcPct val="20000"/>
              </a:spcBef>
              <a:buFont typeface="Arial"/>
              <a:buChar char="–"/>
              <a:defRPr sz="1200" kern="1200">
                <a:solidFill>
                  <a:schemeClr val="tx1"/>
                </a:solidFill>
                <a:latin typeface="+mn-lt"/>
                <a:ea typeface="+mn-ea"/>
                <a:cs typeface="Century Gothic"/>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rgbClr val="091F40"/>
                </a:solidFill>
                <a:latin typeface="Century Gothic" panose="020B0502020202020204" pitchFamily="34" charset="0"/>
              </a:rPr>
              <a:t>As we navigate these unprecedented times, Otis continues to innovate solutions for our customers and passengers.</a:t>
            </a:r>
          </a:p>
        </p:txBody>
      </p:sp>
      <p:sp>
        <p:nvSpPr>
          <p:cNvPr id="38" name="Content Placeholder 27">
            <a:extLst>
              <a:ext uri="{FF2B5EF4-FFF2-40B4-BE49-F238E27FC236}">
                <a16:creationId xmlns:a16="http://schemas.microsoft.com/office/drawing/2014/main" id="{BBE9EFBB-C8C1-4076-A84E-99CAE44893BC}"/>
              </a:ext>
            </a:extLst>
          </p:cNvPr>
          <p:cNvSpPr txBox="1">
            <a:spLocks/>
          </p:cNvSpPr>
          <p:nvPr/>
        </p:nvSpPr>
        <p:spPr>
          <a:xfrm>
            <a:off x="7896187" y="3556724"/>
            <a:ext cx="1828800" cy="380423"/>
          </a:xfrm>
          <a:prstGeom prst="rect">
            <a:avLst/>
          </a:prstGeom>
        </p:spPr>
        <p:txBody>
          <a:bodyPr vert="horz" lIns="101600" tIns="50800" rIns="101600" bIns="50800" rtlCol="0" anchor="ctr">
            <a:noAutofit/>
          </a:bodyPr>
          <a:lstStyle>
            <a:lvl1pPr marL="0" indent="0" algn="ctr" defTabSz="457200" rtl="0" eaLnBrk="1" latinLnBrk="0" hangingPunct="1">
              <a:spcBef>
                <a:spcPct val="20000"/>
              </a:spcBef>
              <a:buFont typeface="Arial"/>
              <a:buNone/>
              <a:defRPr sz="1000" b="1" kern="1200">
                <a:solidFill>
                  <a:schemeClr val="accent2"/>
                </a:solidFill>
                <a:latin typeface="+mn-lt"/>
                <a:ea typeface="+mn-ea"/>
                <a:cs typeface="Century Gothic"/>
              </a:defRPr>
            </a:lvl1pPr>
            <a:lvl2pPr marL="457200" indent="0" algn="l" defTabSz="457200" rtl="0" eaLnBrk="1" latinLnBrk="0" hangingPunct="1">
              <a:spcBef>
                <a:spcPct val="20000"/>
              </a:spcBef>
              <a:buFont typeface="Arial"/>
              <a:buNone/>
              <a:defRPr sz="1200" b="1" kern="1200">
                <a:solidFill>
                  <a:schemeClr val="accent2"/>
                </a:solidFill>
                <a:latin typeface="+mn-lt"/>
                <a:ea typeface="+mn-ea"/>
                <a:cs typeface="Century Gothic"/>
              </a:defRPr>
            </a:lvl2pPr>
            <a:lvl3pPr marL="914400" indent="0" algn="l" defTabSz="457200" rtl="0" eaLnBrk="1" latinLnBrk="0" hangingPunct="1">
              <a:spcBef>
                <a:spcPct val="20000"/>
              </a:spcBef>
              <a:buFont typeface="Arial"/>
              <a:buNone/>
              <a:defRPr sz="1200" b="1" kern="1200">
                <a:solidFill>
                  <a:schemeClr val="accent2"/>
                </a:solidFill>
                <a:latin typeface="+mn-lt"/>
                <a:ea typeface="+mn-ea"/>
                <a:cs typeface="Century Gothic"/>
              </a:defRPr>
            </a:lvl3pPr>
            <a:lvl4pPr marL="1371600" indent="0" algn="l" defTabSz="457200" rtl="0" eaLnBrk="1" latinLnBrk="0" hangingPunct="1">
              <a:spcBef>
                <a:spcPct val="20000"/>
              </a:spcBef>
              <a:buFont typeface="Arial"/>
              <a:buNone/>
              <a:defRPr sz="1200" b="1" kern="1200">
                <a:solidFill>
                  <a:schemeClr val="accent2"/>
                </a:solidFill>
                <a:latin typeface="+mn-lt"/>
                <a:ea typeface="+mn-ea"/>
                <a:cs typeface="Century Gothic"/>
              </a:defRPr>
            </a:lvl4pPr>
            <a:lvl5pPr marL="1828800" indent="0" algn="l" defTabSz="457200" rtl="0" eaLnBrk="1" latinLnBrk="0" hangingPunct="1">
              <a:spcBef>
                <a:spcPct val="20000"/>
              </a:spcBef>
              <a:buFont typeface="Arial"/>
              <a:buNone/>
              <a:defRPr sz="1200" b="1" kern="1200">
                <a:solidFill>
                  <a:schemeClr val="accent2"/>
                </a:solidFill>
                <a:latin typeface="+mn-lt"/>
                <a:ea typeface="+mn-ea"/>
                <a:cs typeface="Century Gothic"/>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solidFill>
                  <a:srgbClr val="091F40"/>
                </a:solidFill>
                <a:latin typeface="Century Gothic" panose="020B0502020202020204" pitchFamily="34" charset="0"/>
                <a:cs typeface="+mn-cs"/>
              </a:rPr>
              <a:t>REMOTE MONITORING &amp; INTERVENTION SERVICES</a:t>
            </a:r>
          </a:p>
        </p:txBody>
      </p:sp>
      <p:pic>
        <p:nvPicPr>
          <p:cNvPr id="39" name="Picture Placeholder 38">
            <a:extLst>
              <a:ext uri="{FF2B5EF4-FFF2-40B4-BE49-F238E27FC236}">
                <a16:creationId xmlns:a16="http://schemas.microsoft.com/office/drawing/2014/main" id="{285874D4-767D-4E69-AAE3-B068A084CA22}"/>
              </a:ext>
            </a:extLst>
          </p:cNvPr>
          <p:cNvPicPr>
            <a:picLocks noGrp="1" noChangeAspect="1"/>
          </p:cNvPicPr>
          <p:nvPr>
            <p:ph type="pic" sz="quarter" idx="17"/>
          </p:nvPr>
        </p:nvPicPr>
        <p:blipFill>
          <a:blip r:embed="rId3" cstate="print">
            <a:extLst>
              <a:ext uri="{28A0092B-C50C-407E-A947-70E740481C1C}">
                <a14:useLocalDpi xmlns:a14="http://schemas.microsoft.com/office/drawing/2010/main"/>
              </a:ext>
            </a:extLst>
          </a:blip>
          <a:srcRect l="72" r="72"/>
          <a:stretch>
            <a:fillRect/>
          </a:stretch>
        </p:blipFill>
        <p:spPr>
          <a:xfrm>
            <a:off x="8194268" y="2453422"/>
            <a:ext cx="1218848" cy="1220611"/>
          </a:xfrm>
          <a:prstGeom prst="rect">
            <a:avLst/>
          </a:prstGeom>
        </p:spPr>
      </p:pic>
      <p:pic>
        <p:nvPicPr>
          <p:cNvPr id="40" name="Picture 39">
            <a:extLst>
              <a:ext uri="{FF2B5EF4-FFF2-40B4-BE49-F238E27FC236}">
                <a16:creationId xmlns:a16="http://schemas.microsoft.com/office/drawing/2014/main" id="{BD0FDF3D-9A57-44AB-9C41-F4E85A6C15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97800" y="2754006"/>
            <a:ext cx="411784" cy="411784"/>
          </a:xfrm>
          <a:prstGeom prst="rect">
            <a:avLst/>
          </a:prstGeom>
        </p:spPr>
      </p:pic>
      <p:pic>
        <p:nvPicPr>
          <p:cNvPr id="41" name="Picture Placeholder 40">
            <a:extLst>
              <a:ext uri="{FF2B5EF4-FFF2-40B4-BE49-F238E27FC236}">
                <a16:creationId xmlns:a16="http://schemas.microsoft.com/office/drawing/2014/main" id="{9AC304E5-632B-432F-9EE0-FC42E821F9EB}"/>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l="72" r="72"/>
          <a:stretch>
            <a:fillRect/>
          </a:stretch>
        </p:blipFill>
        <p:spPr>
          <a:xfrm>
            <a:off x="2615672" y="2384483"/>
            <a:ext cx="1218847" cy="1220611"/>
          </a:xfrm>
          <a:prstGeom prst="rect">
            <a:avLst/>
          </a:prstGeom>
        </p:spPr>
      </p:pic>
      <p:pic>
        <p:nvPicPr>
          <p:cNvPr id="42" name="Picture Placeholder 41">
            <a:extLst>
              <a:ext uri="{FF2B5EF4-FFF2-40B4-BE49-F238E27FC236}">
                <a16:creationId xmlns:a16="http://schemas.microsoft.com/office/drawing/2014/main" id="{F9DE6800-1E68-450F-AA44-67CA3B3E6F83}"/>
              </a:ext>
            </a:extLst>
          </p:cNvPr>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l="72" r="72"/>
          <a:stretch>
            <a:fillRect/>
          </a:stretch>
        </p:blipFill>
        <p:spPr>
          <a:xfrm>
            <a:off x="727015" y="2384483"/>
            <a:ext cx="1218847" cy="1220611"/>
          </a:xfrm>
          <a:prstGeom prst="rect">
            <a:avLst/>
          </a:prstGeom>
        </p:spPr>
      </p:pic>
      <p:pic>
        <p:nvPicPr>
          <p:cNvPr id="44" name="Picture 43">
            <a:extLst>
              <a:ext uri="{FF2B5EF4-FFF2-40B4-BE49-F238E27FC236}">
                <a16:creationId xmlns:a16="http://schemas.microsoft.com/office/drawing/2014/main" id="{8C222FFA-7809-414E-916E-DCFBA15145F7}"/>
              </a:ext>
            </a:extLst>
          </p:cNvPr>
          <p:cNvPicPr>
            <a:picLocks noChangeAspect="1"/>
          </p:cNvPicPr>
          <p:nvPr/>
        </p:nvPicPr>
        <p:blipFill>
          <a:blip r:embed="rId7"/>
          <a:srcRect/>
          <a:stretch/>
        </p:blipFill>
        <p:spPr>
          <a:xfrm>
            <a:off x="4477871" y="2388894"/>
            <a:ext cx="1196760" cy="1196760"/>
          </a:xfrm>
          <a:prstGeom prst="rect">
            <a:avLst/>
          </a:prstGeom>
        </p:spPr>
      </p:pic>
      <p:pic>
        <p:nvPicPr>
          <p:cNvPr id="45" name="Picture Placeholder 44">
            <a:extLst>
              <a:ext uri="{FF2B5EF4-FFF2-40B4-BE49-F238E27FC236}">
                <a16:creationId xmlns:a16="http://schemas.microsoft.com/office/drawing/2014/main" id="{AF58FF5D-3B89-42D2-8A7D-E46F38454262}"/>
              </a:ext>
            </a:extLst>
          </p:cNvPr>
          <p:cNvPicPr>
            <a:picLocks noGrp="1" noChangeAspect="1"/>
          </p:cNvPicPr>
          <p:nvPr>
            <p:ph type="pic" sz="quarter" idx="15"/>
          </p:nvPr>
        </p:nvPicPr>
        <p:blipFill>
          <a:blip r:embed="rId8" cstate="print">
            <a:alphaModFix/>
            <a:extLst>
              <a:ext uri="{28A0092B-C50C-407E-A947-70E740481C1C}">
                <a14:useLocalDpi xmlns:a14="http://schemas.microsoft.com/office/drawing/2010/main"/>
              </a:ext>
            </a:extLst>
          </a:blip>
          <a:srcRect l="72" r="72"/>
          <a:stretch>
            <a:fillRect/>
          </a:stretch>
        </p:blipFill>
        <p:spPr>
          <a:xfrm>
            <a:off x="6436774" y="2446258"/>
            <a:ext cx="1218847" cy="1220611"/>
          </a:xfrm>
          <a:prstGeom prst="rect">
            <a:avLst/>
          </a:prstGeom>
        </p:spPr>
      </p:pic>
      <p:sp>
        <p:nvSpPr>
          <p:cNvPr id="48" name="Rectangle 47">
            <a:extLst>
              <a:ext uri="{FF2B5EF4-FFF2-40B4-BE49-F238E27FC236}">
                <a16:creationId xmlns:a16="http://schemas.microsoft.com/office/drawing/2014/main" id="{BCDCF86A-F231-41AD-A269-95AAE4CF4172}"/>
              </a:ext>
            </a:extLst>
          </p:cNvPr>
          <p:cNvSpPr/>
          <p:nvPr/>
        </p:nvSpPr>
        <p:spPr>
          <a:xfrm>
            <a:off x="2373026" y="2119469"/>
            <a:ext cx="1676400" cy="2345300"/>
          </a:xfrm>
          <a:prstGeom prst="rect">
            <a:avLst/>
          </a:prstGeom>
          <a:no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9" name="Rectangle 48">
            <a:extLst>
              <a:ext uri="{FF2B5EF4-FFF2-40B4-BE49-F238E27FC236}">
                <a16:creationId xmlns:a16="http://schemas.microsoft.com/office/drawing/2014/main" id="{78E82F0A-1ADD-4531-A958-52A3E44B6C94}"/>
              </a:ext>
            </a:extLst>
          </p:cNvPr>
          <p:cNvSpPr/>
          <p:nvPr/>
        </p:nvSpPr>
        <p:spPr>
          <a:xfrm>
            <a:off x="4238051" y="2119469"/>
            <a:ext cx="1676400" cy="2345300"/>
          </a:xfrm>
          <a:prstGeom prst="rect">
            <a:avLst/>
          </a:prstGeom>
          <a:no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0" name="Rectangle 49">
            <a:extLst>
              <a:ext uri="{FF2B5EF4-FFF2-40B4-BE49-F238E27FC236}">
                <a16:creationId xmlns:a16="http://schemas.microsoft.com/office/drawing/2014/main" id="{59A85E0E-4F8B-4238-977C-88BB5E14FA51}"/>
              </a:ext>
            </a:extLst>
          </p:cNvPr>
          <p:cNvSpPr/>
          <p:nvPr/>
        </p:nvSpPr>
        <p:spPr>
          <a:xfrm>
            <a:off x="7960450" y="2119469"/>
            <a:ext cx="1676400" cy="2345300"/>
          </a:xfrm>
          <a:prstGeom prst="rect">
            <a:avLst/>
          </a:prstGeom>
          <a:no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1" name="Rectangle 50">
            <a:extLst>
              <a:ext uri="{FF2B5EF4-FFF2-40B4-BE49-F238E27FC236}">
                <a16:creationId xmlns:a16="http://schemas.microsoft.com/office/drawing/2014/main" id="{17003B30-BE8F-40E7-8C8B-B9EC7CDEDC50}"/>
              </a:ext>
            </a:extLst>
          </p:cNvPr>
          <p:cNvSpPr/>
          <p:nvPr/>
        </p:nvSpPr>
        <p:spPr>
          <a:xfrm>
            <a:off x="6100040" y="2119469"/>
            <a:ext cx="1676400" cy="2345300"/>
          </a:xfrm>
          <a:prstGeom prst="rect">
            <a:avLst/>
          </a:prstGeom>
          <a:no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1297859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rot="21600000">
            <a:off x="1768964" y="2502740"/>
            <a:ext cx="6622068" cy="717855"/>
          </a:xfrm>
          <a:prstGeom prst="rect">
            <a:avLst/>
          </a:prstGeom>
        </p:spPr>
        <p:txBody>
          <a:bodyPr lIns="0" tIns="52800" rIns="0" bIns="0" rtlCol="0" anchor="t"/>
          <a:lstStyle/>
          <a:p>
            <a:pPr algn="ctr">
              <a:lnSpc>
                <a:spcPts val="4071"/>
              </a:lnSpc>
            </a:pPr>
            <a:r>
              <a:rPr lang="en-US" sz="8800" spc="100" dirty="0">
                <a:solidFill>
                  <a:srgbClr val="173555"/>
                </a:solidFill>
                <a:latin typeface="Lato Light" panose="020F0302020204030203" pitchFamily="34" charset="0"/>
              </a:rPr>
              <a:t>IBM</a:t>
            </a:r>
          </a:p>
        </p:txBody>
      </p:sp>
      <p:sp>
        <p:nvSpPr>
          <p:cNvPr id="8" name="Freeform 8"/>
          <p:cNvSpPr/>
          <p:nvPr/>
        </p:nvSpPr>
        <p:spPr>
          <a:xfrm>
            <a:off x="7162800" y="4347322"/>
            <a:ext cx="2997200" cy="13716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nvGrpSpPr>
          <p:cNvPr id="11" name="Group 11"/>
          <p:cNvGrpSpPr/>
          <p:nvPr/>
        </p:nvGrpSpPr>
        <p:grpSpPr>
          <a:xfrm rot="21599300">
            <a:off x="6873263" y="5158585"/>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pic>
        <p:nvPicPr>
          <p:cNvPr id="14" name="Picture 13">
            <a:extLst>
              <a:ext uri="{FF2B5EF4-FFF2-40B4-BE49-F238E27FC236}">
                <a16:creationId xmlns:a16="http://schemas.microsoft.com/office/drawing/2014/main" id="{DE1D36AC-A714-43E6-BCAF-84A051807DA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grpSp>
        <p:nvGrpSpPr>
          <p:cNvPr id="9" name="Group 3">
            <a:extLst>
              <a:ext uri="{FF2B5EF4-FFF2-40B4-BE49-F238E27FC236}">
                <a16:creationId xmlns:a16="http://schemas.microsoft.com/office/drawing/2014/main" id="{82BD74E8-693F-4784-914A-9327E37389BB}"/>
              </a:ext>
            </a:extLst>
          </p:cNvPr>
          <p:cNvGrpSpPr/>
          <p:nvPr/>
        </p:nvGrpSpPr>
        <p:grpSpPr>
          <a:xfrm rot="5400000">
            <a:off x="-840483" y="874759"/>
            <a:ext cx="2206771" cy="158614"/>
            <a:chOff x="-854287" y="113927"/>
            <a:chExt cx="2112679" cy="82527"/>
          </a:xfrm>
        </p:grpSpPr>
        <p:sp>
          <p:nvSpPr>
            <p:cNvPr id="12" name="Freeform 2">
              <a:extLst>
                <a:ext uri="{FF2B5EF4-FFF2-40B4-BE49-F238E27FC236}">
                  <a16:creationId xmlns:a16="http://schemas.microsoft.com/office/drawing/2014/main" id="{86FD45B6-F239-489F-8C29-086C706ABA8C}"/>
                </a:ext>
              </a:extLst>
            </p:cNvPr>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Tree>
    <p:extLst>
      <p:ext uri="{BB962C8B-B14F-4D97-AF65-F5344CB8AC3E}">
        <p14:creationId xmlns:p14="http://schemas.microsoft.com/office/powerpoint/2010/main" val="3999445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a:xfrm>
            <a:off x="0" y="-1"/>
            <a:ext cx="10160000" cy="2854959"/>
          </a:xfrm>
        </p:spPr>
        <p:txBody>
          <a:bodyPr vert="horz" lIns="203200" tIns="182880" rIns="254000" bIns="254000" rtlCol="0" anchor="t">
            <a:normAutofit/>
          </a:bodyPr>
          <a:lstStyle/>
          <a:p>
            <a:r>
              <a:rPr lang="en-US" sz="4444" dirty="0">
                <a:latin typeface="IBM Plex Sans Light" panose="020B0403050203000203" pitchFamily="34" charset="0"/>
              </a:rPr>
              <a:t>Plan for the journey back to the office. Manage risk and return with confidence.</a:t>
            </a:r>
          </a:p>
        </p:txBody>
      </p:sp>
      <p:pic>
        <p:nvPicPr>
          <p:cNvPr id="4" name="Picture 3">
            <a:extLst>
              <a:ext uri="{FF2B5EF4-FFF2-40B4-BE49-F238E27FC236}">
                <a16:creationId xmlns:a16="http://schemas.microsoft.com/office/drawing/2014/main" id="{91FFADFB-5A86-F548-8B53-7E09C91E752E}"/>
              </a:ext>
            </a:extLst>
          </p:cNvPr>
          <p:cNvPicPr>
            <a:picLocks noChangeAspect="1"/>
          </p:cNvPicPr>
          <p:nvPr/>
        </p:nvPicPr>
        <p:blipFill rotWithShape="1">
          <a:blip r:embed="rId2"/>
          <a:srcRect l="22281" r="18423"/>
          <a:stretch/>
        </p:blipFill>
        <p:spPr>
          <a:xfrm>
            <a:off x="22" y="2855737"/>
            <a:ext cx="2539978" cy="2859263"/>
          </a:xfrm>
          <a:prstGeom prst="rect">
            <a:avLst/>
          </a:prstGeom>
          <a:noFill/>
        </p:spPr>
      </p:pic>
      <p:sp>
        <p:nvSpPr>
          <p:cNvPr id="6" name="Text Placeholder 1"/>
          <p:cNvSpPr>
            <a:spLocks noGrp="1"/>
          </p:cNvSpPr>
          <p:nvPr>
            <p:ph sz="quarter" idx="19"/>
          </p:nvPr>
        </p:nvSpPr>
        <p:spPr>
          <a:xfrm>
            <a:off x="2540001" y="2855737"/>
            <a:ext cx="2540000" cy="2859263"/>
          </a:xfrm>
          <a:solidFill>
            <a:srgbClr val="0530AD"/>
          </a:solidFill>
        </p:spPr>
        <p:txBody>
          <a:bodyPr vert="horz" lIns="243840" tIns="223520" rIns="254000" bIns="254000" rtlCol="0">
            <a:normAutofit/>
          </a:bodyPr>
          <a:lstStyle/>
          <a:p>
            <a:r>
              <a:rPr lang="en-US" sz="1778" dirty="0"/>
              <a:t>Monitor and manage occupancy and employee workplace utilization</a:t>
            </a:r>
          </a:p>
          <a:p>
            <a:endParaRPr lang="en-US" sz="1778" dirty="0"/>
          </a:p>
        </p:txBody>
      </p:sp>
      <p:sp>
        <p:nvSpPr>
          <p:cNvPr id="7" name="Text Placeholder 2"/>
          <p:cNvSpPr>
            <a:spLocks noGrp="1"/>
          </p:cNvSpPr>
          <p:nvPr>
            <p:ph sz="quarter" idx="17"/>
          </p:nvPr>
        </p:nvSpPr>
        <p:spPr>
          <a:xfrm>
            <a:off x="5080000" y="2855736"/>
            <a:ext cx="2540000" cy="2859264"/>
          </a:xfrm>
        </p:spPr>
        <p:txBody>
          <a:bodyPr vert="horz" lIns="243840" tIns="223520" rIns="254000" bIns="254000" rtlCol="0">
            <a:normAutofit/>
          </a:bodyPr>
          <a:lstStyle/>
          <a:p>
            <a:r>
              <a:rPr lang="en-US" sz="1778" dirty="0"/>
              <a:t>Organize spaces and provide workplace services to ensure occupant safety</a:t>
            </a:r>
          </a:p>
        </p:txBody>
      </p:sp>
      <p:sp>
        <p:nvSpPr>
          <p:cNvPr id="12" name="Text Placeholder 1">
            <a:extLst>
              <a:ext uri="{FF2B5EF4-FFF2-40B4-BE49-F238E27FC236}">
                <a16:creationId xmlns:a16="http://schemas.microsoft.com/office/drawing/2014/main" id="{959DC2D9-47B1-9F47-BD79-34BA6BE2327D}"/>
              </a:ext>
            </a:extLst>
          </p:cNvPr>
          <p:cNvSpPr txBox="1">
            <a:spLocks/>
          </p:cNvSpPr>
          <p:nvPr/>
        </p:nvSpPr>
        <p:spPr>
          <a:xfrm>
            <a:off x="7620000" y="2855736"/>
            <a:ext cx="2540000" cy="2859264"/>
          </a:xfrm>
          <a:prstGeom prst="rect">
            <a:avLst/>
          </a:prstGeom>
          <a:solidFill>
            <a:srgbClr val="408BFC"/>
          </a:solidFill>
          <a:ln>
            <a:noFill/>
          </a:ln>
        </p:spPr>
        <p:txBody>
          <a:bodyPr vert="horz" lIns="243840" tIns="223520" rIns="254000" bIns="254000" rtlCol="0">
            <a:norm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228597" indent="-231642" algn="l" rtl="0" eaLnBrk="1" fontAlgn="base" hangingPunct="1">
              <a:lnSpc>
                <a:spcPct val="100000"/>
              </a:lnSpc>
              <a:spcBef>
                <a:spcPts val="1467"/>
              </a:spcBef>
              <a:spcAft>
                <a:spcPct val="0"/>
              </a:spcAft>
              <a:buClr>
                <a:schemeClr val="tx1"/>
              </a:buClr>
              <a:buSzPct val="100000"/>
              <a:buFont typeface=".AppleSystemUIFont" charset="-12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457195" indent="-231642"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838190" indent="-231642" algn="l" rtl="0" eaLnBrk="1" fontAlgn="base" hangingPunct="1">
              <a:lnSpc>
                <a:spcPct val="100000"/>
              </a:lnSpc>
              <a:spcBef>
                <a:spcPts val="1467"/>
              </a:spcBef>
              <a:spcAft>
                <a:spcPct val="0"/>
              </a:spcAft>
              <a:buClr>
                <a:schemeClr val="tx1"/>
              </a:buClr>
              <a:buSzPct val="100000"/>
              <a:buFont typeface=".AppleSystemUIFont" charset="-120"/>
              <a:buChar char="–"/>
              <a:tabLst/>
              <a:defRPr sz="1867"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1071020" indent="-231642" algn="l" rtl="0" eaLnBrk="1" fontAlgn="base" hangingPunct="1">
              <a:lnSpc>
                <a:spcPct val="100000"/>
              </a:lnSpc>
              <a:spcBef>
                <a:spcPts val="1467"/>
              </a:spcBef>
              <a:spcAft>
                <a:spcPct val="0"/>
              </a:spcAft>
              <a:buClr>
                <a:schemeClr val="tx1"/>
              </a:buClr>
              <a:buFont typeface=".AppleSystemUIFont" charset="-120"/>
              <a:buChar char="»"/>
              <a:tabLst/>
              <a:defRPr sz="1867">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2111575" indent="-172889" algn="l" rtl="0" eaLnBrk="1" fontAlgn="base" hangingPunct="1">
              <a:spcBef>
                <a:spcPct val="20000"/>
              </a:spcBef>
              <a:spcAft>
                <a:spcPct val="0"/>
              </a:spcAft>
              <a:buClr>
                <a:schemeClr val="bg1"/>
              </a:buClr>
              <a:buChar char="»"/>
              <a:defRPr sz="1692">
                <a:solidFill>
                  <a:schemeClr val="bg1"/>
                </a:solidFill>
                <a:latin typeface="Arial" charset="0"/>
              </a:defRPr>
            </a:lvl6pPr>
            <a:lvl7pPr marL="2594990" indent="-172889" algn="l" rtl="0" eaLnBrk="1" fontAlgn="base" hangingPunct="1">
              <a:spcBef>
                <a:spcPct val="20000"/>
              </a:spcBef>
              <a:spcAft>
                <a:spcPct val="0"/>
              </a:spcAft>
              <a:buClr>
                <a:schemeClr val="bg1"/>
              </a:buClr>
              <a:buChar char="»"/>
              <a:defRPr sz="1692">
                <a:solidFill>
                  <a:schemeClr val="bg1"/>
                </a:solidFill>
                <a:latin typeface="Arial" charset="0"/>
              </a:defRPr>
            </a:lvl7pPr>
            <a:lvl8pPr marL="3078403" indent="-172889" algn="l" rtl="0" eaLnBrk="1" fontAlgn="base" hangingPunct="1">
              <a:spcBef>
                <a:spcPct val="20000"/>
              </a:spcBef>
              <a:spcAft>
                <a:spcPct val="0"/>
              </a:spcAft>
              <a:buClr>
                <a:schemeClr val="bg1"/>
              </a:buClr>
              <a:buChar char="»"/>
              <a:defRPr sz="1692">
                <a:solidFill>
                  <a:schemeClr val="bg1"/>
                </a:solidFill>
                <a:latin typeface="Arial" charset="0"/>
              </a:defRPr>
            </a:lvl8pPr>
            <a:lvl9pPr marL="3561818" indent="-172889" algn="l" rtl="0" eaLnBrk="1" fontAlgn="base" hangingPunct="1">
              <a:spcBef>
                <a:spcPct val="20000"/>
              </a:spcBef>
              <a:spcAft>
                <a:spcPct val="0"/>
              </a:spcAft>
              <a:buClr>
                <a:schemeClr val="bg1"/>
              </a:buClr>
              <a:buChar char="»"/>
              <a:defRPr sz="1692">
                <a:solidFill>
                  <a:schemeClr val="bg1"/>
                </a:solidFill>
                <a:latin typeface="Arial" charset="0"/>
              </a:defRPr>
            </a:lvl9pPr>
          </a:lstStyle>
          <a:p>
            <a:pPr>
              <a:lnSpc>
                <a:spcPct val="90000"/>
              </a:lnSpc>
              <a:spcBef>
                <a:spcPts val="1222"/>
              </a:spcBef>
              <a:buClr>
                <a:srgbClr val="6D6E70"/>
              </a:buClr>
            </a:pPr>
            <a:r>
              <a:rPr lang="en-US" sz="1778" dirty="0">
                <a:solidFill>
                  <a:schemeClr val="bg1"/>
                </a:solidFill>
              </a:rPr>
              <a:t>Ensure readiness across your facilities by adhering to new protocols and processes</a:t>
            </a:r>
          </a:p>
        </p:txBody>
      </p:sp>
    </p:spTree>
    <p:extLst>
      <p:ext uri="{BB962C8B-B14F-4D97-AF65-F5344CB8AC3E}">
        <p14:creationId xmlns:p14="http://schemas.microsoft.com/office/powerpoint/2010/main" val="112754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E262-0D9F-AE4C-BED2-B9862BB5D2BB}"/>
              </a:ext>
            </a:extLst>
          </p:cNvPr>
          <p:cNvSpPr>
            <a:spLocks noGrp="1"/>
          </p:cNvSpPr>
          <p:nvPr>
            <p:ph type="title"/>
          </p:nvPr>
        </p:nvSpPr>
        <p:spPr/>
        <p:txBody>
          <a:bodyPr/>
          <a:lstStyle/>
          <a:p>
            <a:r>
              <a:rPr lang="en-GB" dirty="0"/>
              <a:t>Consider how to </a:t>
            </a:r>
            <a:r>
              <a:rPr lang="en-GB" b="1" dirty="0"/>
              <a:t>create a safe and efficient workplace to ensure occupant well-being </a:t>
            </a:r>
            <a:endParaRPr lang="en-UA" b="1"/>
          </a:p>
        </p:txBody>
      </p:sp>
      <p:sp>
        <p:nvSpPr>
          <p:cNvPr id="18" name="Text Placeholder 4">
            <a:extLst>
              <a:ext uri="{FF2B5EF4-FFF2-40B4-BE49-F238E27FC236}">
                <a16:creationId xmlns:a16="http://schemas.microsoft.com/office/drawing/2014/main" id="{C603C573-4841-DD41-B248-CAF4B63F14DF}"/>
              </a:ext>
            </a:extLst>
          </p:cNvPr>
          <p:cNvSpPr>
            <a:spLocks noGrp="1"/>
          </p:cNvSpPr>
          <p:nvPr>
            <p:ph type="body" sz="quarter" idx="4294967295"/>
          </p:nvPr>
        </p:nvSpPr>
        <p:spPr>
          <a:xfrm>
            <a:off x="1075236" y="1802658"/>
            <a:ext cx="4166059" cy="262447"/>
          </a:xfrm>
        </p:spPr>
        <p:txBody>
          <a:bodyPr>
            <a:normAutofit lnSpcReduction="10000"/>
          </a:bodyPr>
          <a:lstStyle/>
          <a:p>
            <a:r>
              <a:rPr lang="en-US" sz="1333" dirty="0"/>
              <a:t>Monitor Occupancy to support new capacity policies</a:t>
            </a:r>
          </a:p>
        </p:txBody>
      </p:sp>
      <p:sp>
        <p:nvSpPr>
          <p:cNvPr id="44" name="Text Placeholder 4">
            <a:extLst>
              <a:ext uri="{FF2B5EF4-FFF2-40B4-BE49-F238E27FC236}">
                <a16:creationId xmlns:a16="http://schemas.microsoft.com/office/drawing/2014/main" id="{D94AAEB2-4765-D34F-906E-9040141EC4E7}"/>
              </a:ext>
            </a:extLst>
          </p:cNvPr>
          <p:cNvSpPr txBox="1">
            <a:spLocks/>
          </p:cNvSpPr>
          <p:nvPr/>
        </p:nvSpPr>
        <p:spPr>
          <a:xfrm>
            <a:off x="1057246" y="2385336"/>
            <a:ext cx="3897977" cy="349284"/>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507970"/>
            <a:r>
              <a:rPr lang="en-US" sz="1333" dirty="0">
                <a:solidFill>
                  <a:srgbClr val="000000"/>
                </a:solidFill>
                <a:latin typeface="IBM Plex Sans"/>
              </a:rPr>
              <a:t>Create space plans </a:t>
            </a:r>
            <a:r>
              <a:rPr lang="en-US" sz="1333" dirty="0"/>
              <a:t>for social distancing</a:t>
            </a:r>
            <a:endParaRPr lang="en-US" sz="1333" dirty="0">
              <a:solidFill>
                <a:srgbClr val="000000"/>
              </a:solidFill>
              <a:latin typeface="IBM Plex Sans"/>
            </a:endParaRPr>
          </a:p>
        </p:txBody>
      </p:sp>
      <p:sp>
        <p:nvSpPr>
          <p:cNvPr id="45" name="Text Placeholder 4">
            <a:extLst>
              <a:ext uri="{FF2B5EF4-FFF2-40B4-BE49-F238E27FC236}">
                <a16:creationId xmlns:a16="http://schemas.microsoft.com/office/drawing/2014/main" id="{D42751AD-49D8-1A4C-A85E-C35FCC2378A3}"/>
              </a:ext>
            </a:extLst>
          </p:cNvPr>
          <p:cNvSpPr txBox="1">
            <a:spLocks/>
          </p:cNvSpPr>
          <p:nvPr/>
        </p:nvSpPr>
        <p:spPr>
          <a:xfrm>
            <a:off x="1084769" y="2995664"/>
            <a:ext cx="5408529" cy="23362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507970"/>
            <a:r>
              <a:rPr lang="en-US" sz="1333" dirty="0">
                <a:solidFill>
                  <a:srgbClr val="000000"/>
                </a:solidFill>
                <a:latin typeface="IBM Plex Sans"/>
              </a:rPr>
              <a:t>Enable more reservable spaces to book in advance</a:t>
            </a:r>
          </a:p>
        </p:txBody>
      </p:sp>
      <p:sp>
        <p:nvSpPr>
          <p:cNvPr id="46" name="Text Placeholder 4">
            <a:extLst>
              <a:ext uri="{FF2B5EF4-FFF2-40B4-BE49-F238E27FC236}">
                <a16:creationId xmlns:a16="http://schemas.microsoft.com/office/drawing/2014/main" id="{B9EEB25D-9BBC-894C-A9D2-974052B3E3FE}"/>
              </a:ext>
            </a:extLst>
          </p:cNvPr>
          <p:cNvSpPr txBox="1">
            <a:spLocks/>
          </p:cNvSpPr>
          <p:nvPr/>
        </p:nvSpPr>
        <p:spPr>
          <a:xfrm>
            <a:off x="1084770" y="4304347"/>
            <a:ext cx="4520954" cy="308202"/>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507970"/>
            <a:r>
              <a:rPr lang="en-US" sz="1333" dirty="0">
                <a:solidFill>
                  <a:srgbClr val="000000"/>
                </a:solidFill>
                <a:latin typeface="IBM Plex Sans"/>
              </a:rPr>
              <a:t>Manage new Facilities cleaning and maintenance  projects</a:t>
            </a:r>
          </a:p>
        </p:txBody>
      </p:sp>
      <p:sp>
        <p:nvSpPr>
          <p:cNvPr id="47" name="Text Placeholder 4">
            <a:extLst>
              <a:ext uri="{FF2B5EF4-FFF2-40B4-BE49-F238E27FC236}">
                <a16:creationId xmlns:a16="http://schemas.microsoft.com/office/drawing/2014/main" id="{00687524-AFAC-FB41-BC41-D26D8559513A}"/>
              </a:ext>
            </a:extLst>
          </p:cNvPr>
          <p:cNvSpPr txBox="1">
            <a:spLocks/>
          </p:cNvSpPr>
          <p:nvPr/>
        </p:nvSpPr>
        <p:spPr>
          <a:xfrm>
            <a:off x="1121568" y="3650005"/>
            <a:ext cx="5278328" cy="23362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507970"/>
            <a:r>
              <a:rPr lang="en-US" sz="1333" dirty="0">
                <a:solidFill>
                  <a:srgbClr val="000000"/>
                </a:solidFill>
                <a:latin typeface="IBM Plex Sans"/>
              </a:rPr>
              <a:t>Workplace services for employees </a:t>
            </a:r>
            <a:r>
              <a:rPr lang="en-US" sz="1333" dirty="0">
                <a:latin typeface="IBM Plex Sans"/>
              </a:rPr>
              <a:t>where and when they need them</a:t>
            </a:r>
          </a:p>
        </p:txBody>
      </p:sp>
      <p:sp>
        <p:nvSpPr>
          <p:cNvPr id="49" name="Freeform 58">
            <a:extLst>
              <a:ext uri="{FF2B5EF4-FFF2-40B4-BE49-F238E27FC236}">
                <a16:creationId xmlns:a16="http://schemas.microsoft.com/office/drawing/2014/main" id="{79E9685A-FE23-2B40-A8F6-C5F9B79DC820}"/>
              </a:ext>
            </a:extLst>
          </p:cNvPr>
          <p:cNvSpPr>
            <a:spLocks noChangeAspect="1" noEditPoints="1"/>
          </p:cNvSpPr>
          <p:nvPr/>
        </p:nvSpPr>
        <p:spPr bwMode="auto">
          <a:xfrm>
            <a:off x="446642" y="4819407"/>
            <a:ext cx="338269" cy="457838"/>
          </a:xfrm>
          <a:custGeom>
            <a:avLst/>
            <a:gdLst>
              <a:gd name="T0" fmla="*/ 765 w 1530"/>
              <a:gd name="T1" fmla="*/ 0 h 2072"/>
              <a:gd name="T2" fmla="*/ 0 w 1530"/>
              <a:gd name="T3" fmla="*/ 417 h 2072"/>
              <a:gd name="T4" fmla="*/ 0 w 1530"/>
              <a:gd name="T5" fmla="*/ 1307 h 2072"/>
              <a:gd name="T6" fmla="*/ 765 w 1530"/>
              <a:gd name="T7" fmla="*/ 2072 h 2072"/>
              <a:gd name="T8" fmla="*/ 1530 w 1530"/>
              <a:gd name="T9" fmla="*/ 1307 h 2072"/>
              <a:gd name="T10" fmla="*/ 1530 w 1530"/>
              <a:gd name="T11" fmla="*/ 417 h 2072"/>
              <a:gd name="T12" fmla="*/ 765 w 1530"/>
              <a:gd name="T13" fmla="*/ 0 h 2072"/>
              <a:gd name="T14" fmla="*/ 1428 w 1530"/>
              <a:gd name="T15" fmla="*/ 1573 h 2072"/>
              <a:gd name="T16" fmla="*/ 765 w 1530"/>
              <a:gd name="T17" fmla="*/ 1212 h 2072"/>
              <a:gd name="T18" fmla="*/ 765 w 1530"/>
              <a:gd name="T19" fmla="*/ 1267 h 2072"/>
              <a:gd name="T20" fmla="*/ 1408 w 1530"/>
              <a:gd name="T21" fmla="*/ 1618 h 2072"/>
              <a:gd name="T22" fmla="*/ 1212 w 1530"/>
              <a:gd name="T23" fmla="*/ 1862 h 2072"/>
              <a:gd name="T24" fmla="*/ 765 w 1530"/>
              <a:gd name="T25" fmla="*/ 1619 h 2072"/>
              <a:gd name="T26" fmla="*/ 765 w 1530"/>
              <a:gd name="T27" fmla="*/ 1674 h 2072"/>
              <a:gd name="T28" fmla="*/ 1169 w 1530"/>
              <a:gd name="T29" fmla="*/ 1894 h 2072"/>
              <a:gd name="T30" fmla="*/ 765 w 1530"/>
              <a:gd name="T31" fmla="*/ 2023 h 2072"/>
              <a:gd name="T32" fmla="*/ 49 w 1530"/>
              <a:gd name="T33" fmla="*/ 1307 h 2072"/>
              <a:gd name="T34" fmla="*/ 49 w 1530"/>
              <a:gd name="T35" fmla="*/ 446 h 2072"/>
              <a:gd name="T36" fmla="*/ 765 w 1530"/>
              <a:gd name="T37" fmla="*/ 55 h 2072"/>
              <a:gd name="T38" fmla="*/ 1482 w 1530"/>
              <a:gd name="T39" fmla="*/ 446 h 2072"/>
              <a:gd name="T40" fmla="*/ 1482 w 1530"/>
              <a:gd name="T41" fmla="*/ 795 h 2072"/>
              <a:gd name="T42" fmla="*/ 765 w 1530"/>
              <a:gd name="T43" fmla="*/ 404 h 2072"/>
              <a:gd name="T44" fmla="*/ 765 w 1530"/>
              <a:gd name="T45" fmla="*/ 459 h 2072"/>
              <a:gd name="T46" fmla="*/ 1482 w 1530"/>
              <a:gd name="T47" fmla="*/ 850 h 2072"/>
              <a:gd name="T48" fmla="*/ 1482 w 1530"/>
              <a:gd name="T49" fmla="*/ 1196 h 2072"/>
              <a:gd name="T50" fmla="*/ 765 w 1530"/>
              <a:gd name="T51" fmla="*/ 805 h 2072"/>
              <a:gd name="T52" fmla="*/ 765 w 1530"/>
              <a:gd name="T53" fmla="*/ 860 h 2072"/>
              <a:gd name="T54" fmla="*/ 1482 w 1530"/>
              <a:gd name="T55" fmla="*/ 1251 h 2072"/>
              <a:gd name="T56" fmla="*/ 1482 w 1530"/>
              <a:gd name="T57" fmla="*/ 1307 h 2072"/>
              <a:gd name="T58" fmla="*/ 1428 w 1530"/>
              <a:gd name="T59" fmla="*/ 1573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30" h="2072">
                <a:moveTo>
                  <a:pt x="765" y="0"/>
                </a:moveTo>
                <a:cubicBezTo>
                  <a:pt x="0" y="417"/>
                  <a:pt x="0" y="417"/>
                  <a:pt x="0" y="417"/>
                </a:cubicBezTo>
                <a:cubicBezTo>
                  <a:pt x="0" y="1307"/>
                  <a:pt x="0" y="1307"/>
                  <a:pt x="0" y="1307"/>
                </a:cubicBezTo>
                <a:cubicBezTo>
                  <a:pt x="0" y="1721"/>
                  <a:pt x="351" y="2072"/>
                  <a:pt x="765" y="2072"/>
                </a:cubicBezTo>
                <a:cubicBezTo>
                  <a:pt x="1180" y="2072"/>
                  <a:pt x="1530" y="1721"/>
                  <a:pt x="1530" y="1307"/>
                </a:cubicBezTo>
                <a:cubicBezTo>
                  <a:pt x="1530" y="417"/>
                  <a:pt x="1530" y="417"/>
                  <a:pt x="1530" y="417"/>
                </a:cubicBezTo>
                <a:lnTo>
                  <a:pt x="765" y="0"/>
                </a:lnTo>
                <a:close/>
                <a:moveTo>
                  <a:pt x="1428" y="1573"/>
                </a:moveTo>
                <a:cubicBezTo>
                  <a:pt x="765" y="1212"/>
                  <a:pt x="765" y="1212"/>
                  <a:pt x="765" y="1212"/>
                </a:cubicBezTo>
                <a:cubicBezTo>
                  <a:pt x="765" y="1267"/>
                  <a:pt x="765" y="1267"/>
                  <a:pt x="765" y="1267"/>
                </a:cubicBezTo>
                <a:cubicBezTo>
                  <a:pt x="1408" y="1618"/>
                  <a:pt x="1408" y="1618"/>
                  <a:pt x="1408" y="1618"/>
                </a:cubicBezTo>
                <a:cubicBezTo>
                  <a:pt x="1361" y="1712"/>
                  <a:pt x="1293" y="1796"/>
                  <a:pt x="1212" y="1862"/>
                </a:cubicBezTo>
                <a:cubicBezTo>
                  <a:pt x="765" y="1619"/>
                  <a:pt x="765" y="1619"/>
                  <a:pt x="765" y="1619"/>
                </a:cubicBezTo>
                <a:cubicBezTo>
                  <a:pt x="765" y="1674"/>
                  <a:pt x="765" y="1674"/>
                  <a:pt x="765" y="1674"/>
                </a:cubicBezTo>
                <a:cubicBezTo>
                  <a:pt x="1169" y="1894"/>
                  <a:pt x="1169" y="1894"/>
                  <a:pt x="1169" y="1894"/>
                </a:cubicBezTo>
                <a:cubicBezTo>
                  <a:pt x="1053" y="1975"/>
                  <a:pt x="914" y="2023"/>
                  <a:pt x="765" y="2023"/>
                </a:cubicBezTo>
                <a:cubicBezTo>
                  <a:pt x="377" y="2023"/>
                  <a:pt x="49" y="1695"/>
                  <a:pt x="49" y="1307"/>
                </a:cubicBezTo>
                <a:cubicBezTo>
                  <a:pt x="49" y="446"/>
                  <a:pt x="49" y="446"/>
                  <a:pt x="49" y="446"/>
                </a:cubicBezTo>
                <a:cubicBezTo>
                  <a:pt x="765" y="55"/>
                  <a:pt x="765" y="55"/>
                  <a:pt x="765" y="55"/>
                </a:cubicBezTo>
                <a:cubicBezTo>
                  <a:pt x="1482" y="446"/>
                  <a:pt x="1482" y="446"/>
                  <a:pt x="1482" y="446"/>
                </a:cubicBezTo>
                <a:cubicBezTo>
                  <a:pt x="1482" y="795"/>
                  <a:pt x="1482" y="795"/>
                  <a:pt x="1482" y="795"/>
                </a:cubicBezTo>
                <a:cubicBezTo>
                  <a:pt x="765" y="404"/>
                  <a:pt x="765" y="404"/>
                  <a:pt x="765" y="404"/>
                </a:cubicBezTo>
                <a:cubicBezTo>
                  <a:pt x="765" y="459"/>
                  <a:pt x="765" y="459"/>
                  <a:pt x="765" y="459"/>
                </a:cubicBezTo>
                <a:cubicBezTo>
                  <a:pt x="1482" y="850"/>
                  <a:pt x="1482" y="850"/>
                  <a:pt x="1482" y="850"/>
                </a:cubicBezTo>
                <a:cubicBezTo>
                  <a:pt x="1482" y="1196"/>
                  <a:pt x="1482" y="1196"/>
                  <a:pt x="1482" y="1196"/>
                </a:cubicBezTo>
                <a:cubicBezTo>
                  <a:pt x="765" y="805"/>
                  <a:pt x="765" y="805"/>
                  <a:pt x="765" y="805"/>
                </a:cubicBezTo>
                <a:cubicBezTo>
                  <a:pt x="765" y="860"/>
                  <a:pt x="765" y="860"/>
                  <a:pt x="765" y="860"/>
                </a:cubicBezTo>
                <a:cubicBezTo>
                  <a:pt x="1482" y="1251"/>
                  <a:pt x="1482" y="1251"/>
                  <a:pt x="1482" y="1251"/>
                </a:cubicBezTo>
                <a:cubicBezTo>
                  <a:pt x="1482" y="1307"/>
                  <a:pt x="1482" y="1307"/>
                  <a:pt x="1482" y="1307"/>
                </a:cubicBezTo>
                <a:cubicBezTo>
                  <a:pt x="1482" y="1400"/>
                  <a:pt x="1462" y="1490"/>
                  <a:pt x="1428" y="1573"/>
                </a:cubicBezTo>
                <a:close/>
              </a:path>
            </a:pathLst>
          </a:custGeom>
          <a:solidFill>
            <a:schemeClr val="accent2"/>
          </a:solidFill>
          <a:ln>
            <a:noFill/>
          </a:ln>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51" name="Freeform 55">
            <a:extLst>
              <a:ext uri="{FF2B5EF4-FFF2-40B4-BE49-F238E27FC236}">
                <a16:creationId xmlns:a16="http://schemas.microsoft.com/office/drawing/2014/main" id="{7DE1754B-B45C-854B-88CA-A33ADA3A090D}"/>
              </a:ext>
            </a:extLst>
          </p:cNvPr>
          <p:cNvSpPr>
            <a:spLocks noEditPoints="1"/>
          </p:cNvSpPr>
          <p:nvPr/>
        </p:nvSpPr>
        <p:spPr bwMode="auto">
          <a:xfrm>
            <a:off x="395857" y="4199329"/>
            <a:ext cx="467491" cy="518771"/>
          </a:xfrm>
          <a:custGeom>
            <a:avLst/>
            <a:gdLst>
              <a:gd name="T0" fmla="*/ 242 w 387"/>
              <a:gd name="T1" fmla="*/ 248 h 387"/>
              <a:gd name="T2" fmla="*/ 0 w 387"/>
              <a:gd name="T3" fmla="*/ 143 h 387"/>
              <a:gd name="T4" fmla="*/ 263 w 387"/>
              <a:gd name="T5" fmla="*/ 63 h 387"/>
              <a:gd name="T6" fmla="*/ 384 w 387"/>
              <a:gd name="T7" fmla="*/ 72 h 387"/>
              <a:gd name="T8" fmla="*/ 281 w 387"/>
              <a:gd name="T9" fmla="*/ 101 h 387"/>
              <a:gd name="T10" fmla="*/ 384 w 387"/>
              <a:gd name="T11" fmla="*/ 110 h 387"/>
              <a:gd name="T12" fmla="*/ 288 w 387"/>
              <a:gd name="T13" fmla="*/ 139 h 387"/>
              <a:gd name="T14" fmla="*/ 384 w 387"/>
              <a:gd name="T15" fmla="*/ 148 h 387"/>
              <a:gd name="T16" fmla="*/ 284 w 387"/>
              <a:gd name="T17" fmla="*/ 177 h 387"/>
              <a:gd name="T18" fmla="*/ 384 w 387"/>
              <a:gd name="T19" fmla="*/ 186 h 387"/>
              <a:gd name="T20" fmla="*/ 249 w 387"/>
              <a:gd name="T21" fmla="*/ 242 h 387"/>
              <a:gd name="T22" fmla="*/ 381 w 387"/>
              <a:gd name="T23" fmla="*/ 387 h 387"/>
              <a:gd name="T24" fmla="*/ 144 w 387"/>
              <a:gd name="T25" fmla="*/ 278 h 387"/>
              <a:gd name="T26" fmla="*/ 194 w 387"/>
              <a:gd name="T27" fmla="*/ 262 h 387"/>
              <a:gd name="T28" fmla="*/ 190 w 387"/>
              <a:gd name="T29" fmla="*/ 224 h 387"/>
              <a:gd name="T30" fmla="*/ 127 w 387"/>
              <a:gd name="T31" fmla="*/ 219 h 387"/>
              <a:gd name="T32" fmla="*/ 73 w 387"/>
              <a:gd name="T33" fmla="*/ 148 h 387"/>
              <a:gd name="T34" fmla="*/ 68 w 387"/>
              <a:gd name="T35" fmla="*/ 186 h 387"/>
              <a:gd name="T36" fmla="*/ 199 w 387"/>
              <a:gd name="T37" fmla="*/ 252 h 387"/>
              <a:gd name="T38" fmla="*/ 272 w 387"/>
              <a:gd name="T39" fmla="*/ 186 h 387"/>
              <a:gd name="T40" fmla="*/ 199 w 387"/>
              <a:gd name="T41" fmla="*/ 252 h 387"/>
              <a:gd name="T42" fmla="*/ 190 w 387"/>
              <a:gd name="T43" fmla="*/ 215 h 387"/>
              <a:gd name="T44" fmla="*/ 194 w 387"/>
              <a:gd name="T45" fmla="*/ 177 h 387"/>
              <a:gd name="T46" fmla="*/ 278 w 387"/>
              <a:gd name="T47" fmla="*/ 143 h 387"/>
              <a:gd name="T48" fmla="*/ 194 w 387"/>
              <a:gd name="T49" fmla="*/ 110 h 387"/>
              <a:gd name="T50" fmla="*/ 190 w 387"/>
              <a:gd name="T51" fmla="*/ 72 h 387"/>
              <a:gd name="T52" fmla="*/ 136 w 387"/>
              <a:gd name="T53" fmla="*/ 215 h 387"/>
              <a:gd name="T54" fmla="*/ 63 w 387"/>
              <a:gd name="T55" fmla="*/ 177 h 387"/>
              <a:gd name="T56" fmla="*/ 14 w 387"/>
              <a:gd name="T57" fmla="*/ 110 h 387"/>
              <a:gd name="T58" fmla="*/ 14 w 387"/>
              <a:gd name="T59" fmla="*/ 177 h 387"/>
              <a:gd name="T60" fmla="*/ 127 w 387"/>
              <a:gd name="T61" fmla="*/ 139 h 387"/>
              <a:gd name="T62" fmla="*/ 131 w 387"/>
              <a:gd name="T63" fmla="*/ 63 h 387"/>
              <a:gd name="T64" fmla="*/ 190 w 387"/>
              <a:gd name="T65" fmla="*/ 29 h 387"/>
              <a:gd name="T66" fmla="*/ 208 w 387"/>
              <a:gd name="T67" fmla="*/ 25 h 387"/>
              <a:gd name="T68" fmla="*/ 16 w 387"/>
              <a:gd name="T69" fmla="*/ 101 h 387"/>
              <a:gd name="T70" fmla="*/ 73 w 387"/>
              <a:gd name="T71" fmla="*/ 105 h 387"/>
              <a:gd name="T72" fmla="*/ 199 w 387"/>
              <a:gd name="T73" fmla="*/ 101 h 387"/>
              <a:gd name="T74" fmla="*/ 222 w 387"/>
              <a:gd name="T75" fmla="*/ 34 h 387"/>
              <a:gd name="T76" fmla="*/ 199 w 387"/>
              <a:gd name="T77" fmla="*/ 10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7" h="387">
                <a:moveTo>
                  <a:pt x="381" y="387"/>
                </a:moveTo>
                <a:cubicBezTo>
                  <a:pt x="242" y="248"/>
                  <a:pt x="242" y="248"/>
                  <a:pt x="242" y="248"/>
                </a:cubicBezTo>
                <a:cubicBezTo>
                  <a:pt x="216" y="272"/>
                  <a:pt x="182" y="287"/>
                  <a:pt x="144" y="287"/>
                </a:cubicBezTo>
                <a:cubicBezTo>
                  <a:pt x="65" y="287"/>
                  <a:pt x="0" y="222"/>
                  <a:pt x="0" y="143"/>
                </a:cubicBezTo>
                <a:cubicBezTo>
                  <a:pt x="0" y="64"/>
                  <a:pt x="65" y="0"/>
                  <a:pt x="144" y="0"/>
                </a:cubicBezTo>
                <a:cubicBezTo>
                  <a:pt x="193" y="0"/>
                  <a:pt x="237" y="25"/>
                  <a:pt x="263" y="63"/>
                </a:cubicBezTo>
                <a:cubicBezTo>
                  <a:pt x="384" y="63"/>
                  <a:pt x="384" y="63"/>
                  <a:pt x="384" y="63"/>
                </a:cubicBezTo>
                <a:cubicBezTo>
                  <a:pt x="384" y="72"/>
                  <a:pt x="384" y="72"/>
                  <a:pt x="384" y="72"/>
                </a:cubicBezTo>
                <a:cubicBezTo>
                  <a:pt x="269" y="72"/>
                  <a:pt x="269" y="72"/>
                  <a:pt x="269" y="72"/>
                </a:cubicBezTo>
                <a:cubicBezTo>
                  <a:pt x="274" y="81"/>
                  <a:pt x="278" y="91"/>
                  <a:pt x="281" y="101"/>
                </a:cubicBezTo>
                <a:cubicBezTo>
                  <a:pt x="384" y="101"/>
                  <a:pt x="384" y="101"/>
                  <a:pt x="384" y="101"/>
                </a:cubicBezTo>
                <a:cubicBezTo>
                  <a:pt x="384" y="110"/>
                  <a:pt x="384" y="110"/>
                  <a:pt x="384" y="110"/>
                </a:cubicBezTo>
                <a:cubicBezTo>
                  <a:pt x="284" y="110"/>
                  <a:pt x="284" y="110"/>
                  <a:pt x="284" y="110"/>
                </a:cubicBezTo>
                <a:cubicBezTo>
                  <a:pt x="286" y="119"/>
                  <a:pt x="287" y="129"/>
                  <a:pt x="288" y="139"/>
                </a:cubicBezTo>
                <a:cubicBezTo>
                  <a:pt x="384" y="139"/>
                  <a:pt x="384" y="139"/>
                  <a:pt x="384" y="139"/>
                </a:cubicBezTo>
                <a:cubicBezTo>
                  <a:pt x="384" y="148"/>
                  <a:pt x="384" y="148"/>
                  <a:pt x="384" y="148"/>
                </a:cubicBezTo>
                <a:cubicBezTo>
                  <a:pt x="288" y="148"/>
                  <a:pt x="288" y="148"/>
                  <a:pt x="288" y="148"/>
                </a:cubicBezTo>
                <a:cubicBezTo>
                  <a:pt x="287" y="158"/>
                  <a:pt x="286" y="167"/>
                  <a:pt x="284" y="177"/>
                </a:cubicBezTo>
                <a:cubicBezTo>
                  <a:pt x="384" y="177"/>
                  <a:pt x="384" y="177"/>
                  <a:pt x="384" y="177"/>
                </a:cubicBezTo>
                <a:cubicBezTo>
                  <a:pt x="384" y="186"/>
                  <a:pt x="384" y="186"/>
                  <a:pt x="384" y="186"/>
                </a:cubicBezTo>
                <a:cubicBezTo>
                  <a:pt x="281" y="186"/>
                  <a:pt x="281" y="186"/>
                  <a:pt x="281" y="186"/>
                </a:cubicBezTo>
                <a:cubicBezTo>
                  <a:pt x="275" y="207"/>
                  <a:pt x="263" y="226"/>
                  <a:pt x="249" y="242"/>
                </a:cubicBezTo>
                <a:cubicBezTo>
                  <a:pt x="387" y="380"/>
                  <a:pt x="387" y="380"/>
                  <a:pt x="387" y="380"/>
                </a:cubicBezTo>
                <a:lnTo>
                  <a:pt x="381" y="387"/>
                </a:lnTo>
                <a:close/>
                <a:moveTo>
                  <a:pt x="16" y="186"/>
                </a:moveTo>
                <a:cubicBezTo>
                  <a:pt x="34" y="239"/>
                  <a:pt x="85" y="278"/>
                  <a:pt x="144" y="278"/>
                </a:cubicBezTo>
                <a:cubicBezTo>
                  <a:pt x="167" y="278"/>
                  <a:pt x="189" y="272"/>
                  <a:pt x="208" y="262"/>
                </a:cubicBezTo>
                <a:cubicBezTo>
                  <a:pt x="194" y="262"/>
                  <a:pt x="194" y="262"/>
                  <a:pt x="194" y="262"/>
                </a:cubicBezTo>
                <a:cubicBezTo>
                  <a:pt x="192" y="262"/>
                  <a:pt x="190" y="260"/>
                  <a:pt x="190" y="257"/>
                </a:cubicBezTo>
                <a:cubicBezTo>
                  <a:pt x="190" y="224"/>
                  <a:pt x="190" y="224"/>
                  <a:pt x="190" y="224"/>
                </a:cubicBezTo>
                <a:cubicBezTo>
                  <a:pt x="131" y="224"/>
                  <a:pt x="131" y="224"/>
                  <a:pt x="131" y="224"/>
                </a:cubicBezTo>
                <a:cubicBezTo>
                  <a:pt x="129" y="224"/>
                  <a:pt x="127" y="222"/>
                  <a:pt x="127" y="219"/>
                </a:cubicBezTo>
                <a:cubicBezTo>
                  <a:pt x="127" y="148"/>
                  <a:pt x="127" y="148"/>
                  <a:pt x="127" y="148"/>
                </a:cubicBezTo>
                <a:cubicBezTo>
                  <a:pt x="73" y="148"/>
                  <a:pt x="73" y="148"/>
                  <a:pt x="73" y="148"/>
                </a:cubicBezTo>
                <a:cubicBezTo>
                  <a:pt x="73" y="181"/>
                  <a:pt x="73" y="181"/>
                  <a:pt x="73" y="181"/>
                </a:cubicBezTo>
                <a:cubicBezTo>
                  <a:pt x="73" y="184"/>
                  <a:pt x="71" y="186"/>
                  <a:pt x="68" y="186"/>
                </a:cubicBezTo>
                <a:lnTo>
                  <a:pt x="16" y="186"/>
                </a:lnTo>
                <a:close/>
                <a:moveTo>
                  <a:pt x="199" y="252"/>
                </a:moveTo>
                <a:cubicBezTo>
                  <a:pt x="222" y="252"/>
                  <a:pt x="222" y="252"/>
                  <a:pt x="222" y="252"/>
                </a:cubicBezTo>
                <a:cubicBezTo>
                  <a:pt x="245" y="236"/>
                  <a:pt x="263" y="213"/>
                  <a:pt x="272" y="186"/>
                </a:cubicBezTo>
                <a:cubicBezTo>
                  <a:pt x="199" y="186"/>
                  <a:pt x="199" y="186"/>
                  <a:pt x="199" y="186"/>
                </a:cubicBezTo>
                <a:lnTo>
                  <a:pt x="199" y="252"/>
                </a:lnTo>
                <a:close/>
                <a:moveTo>
                  <a:pt x="136" y="215"/>
                </a:moveTo>
                <a:cubicBezTo>
                  <a:pt x="190" y="215"/>
                  <a:pt x="190" y="215"/>
                  <a:pt x="190" y="215"/>
                </a:cubicBezTo>
                <a:cubicBezTo>
                  <a:pt x="190" y="181"/>
                  <a:pt x="190" y="181"/>
                  <a:pt x="190" y="181"/>
                </a:cubicBezTo>
                <a:cubicBezTo>
                  <a:pt x="190" y="179"/>
                  <a:pt x="192" y="177"/>
                  <a:pt x="194" y="177"/>
                </a:cubicBezTo>
                <a:cubicBezTo>
                  <a:pt x="274" y="177"/>
                  <a:pt x="274" y="177"/>
                  <a:pt x="274" y="177"/>
                </a:cubicBezTo>
                <a:cubicBezTo>
                  <a:pt x="277" y="166"/>
                  <a:pt x="278" y="155"/>
                  <a:pt x="278" y="143"/>
                </a:cubicBezTo>
                <a:cubicBezTo>
                  <a:pt x="278" y="132"/>
                  <a:pt x="277" y="120"/>
                  <a:pt x="274" y="110"/>
                </a:cubicBezTo>
                <a:cubicBezTo>
                  <a:pt x="194" y="110"/>
                  <a:pt x="194" y="110"/>
                  <a:pt x="194" y="110"/>
                </a:cubicBezTo>
                <a:cubicBezTo>
                  <a:pt x="192" y="110"/>
                  <a:pt x="190" y="108"/>
                  <a:pt x="190" y="105"/>
                </a:cubicBezTo>
                <a:cubicBezTo>
                  <a:pt x="190" y="72"/>
                  <a:pt x="190" y="72"/>
                  <a:pt x="190" y="72"/>
                </a:cubicBezTo>
                <a:cubicBezTo>
                  <a:pt x="136" y="72"/>
                  <a:pt x="136" y="72"/>
                  <a:pt x="136" y="72"/>
                </a:cubicBezTo>
                <a:lnTo>
                  <a:pt x="136" y="215"/>
                </a:lnTo>
                <a:close/>
                <a:moveTo>
                  <a:pt x="14" y="177"/>
                </a:moveTo>
                <a:cubicBezTo>
                  <a:pt x="63" y="177"/>
                  <a:pt x="63" y="177"/>
                  <a:pt x="63" y="177"/>
                </a:cubicBezTo>
                <a:cubicBezTo>
                  <a:pt x="63" y="110"/>
                  <a:pt x="63" y="110"/>
                  <a:pt x="63" y="110"/>
                </a:cubicBezTo>
                <a:cubicBezTo>
                  <a:pt x="14" y="110"/>
                  <a:pt x="14" y="110"/>
                  <a:pt x="14" y="110"/>
                </a:cubicBezTo>
                <a:cubicBezTo>
                  <a:pt x="11" y="120"/>
                  <a:pt x="9" y="132"/>
                  <a:pt x="9" y="143"/>
                </a:cubicBezTo>
                <a:cubicBezTo>
                  <a:pt x="9" y="155"/>
                  <a:pt x="11" y="166"/>
                  <a:pt x="14" y="177"/>
                </a:cubicBezTo>
                <a:close/>
                <a:moveTo>
                  <a:pt x="73" y="139"/>
                </a:moveTo>
                <a:cubicBezTo>
                  <a:pt x="127" y="139"/>
                  <a:pt x="127" y="139"/>
                  <a:pt x="127" y="139"/>
                </a:cubicBezTo>
                <a:cubicBezTo>
                  <a:pt x="127" y="67"/>
                  <a:pt x="127" y="67"/>
                  <a:pt x="127" y="67"/>
                </a:cubicBezTo>
                <a:cubicBezTo>
                  <a:pt x="127" y="65"/>
                  <a:pt x="129" y="63"/>
                  <a:pt x="131" y="63"/>
                </a:cubicBezTo>
                <a:cubicBezTo>
                  <a:pt x="190" y="63"/>
                  <a:pt x="190" y="63"/>
                  <a:pt x="190" y="63"/>
                </a:cubicBezTo>
                <a:cubicBezTo>
                  <a:pt x="190" y="29"/>
                  <a:pt x="190" y="29"/>
                  <a:pt x="190" y="29"/>
                </a:cubicBezTo>
                <a:cubicBezTo>
                  <a:pt x="190" y="27"/>
                  <a:pt x="192" y="25"/>
                  <a:pt x="194" y="25"/>
                </a:cubicBezTo>
                <a:cubicBezTo>
                  <a:pt x="208" y="25"/>
                  <a:pt x="208" y="25"/>
                  <a:pt x="208" y="25"/>
                </a:cubicBezTo>
                <a:cubicBezTo>
                  <a:pt x="189" y="15"/>
                  <a:pt x="167" y="9"/>
                  <a:pt x="144" y="9"/>
                </a:cubicBezTo>
                <a:cubicBezTo>
                  <a:pt x="85" y="9"/>
                  <a:pt x="34" y="47"/>
                  <a:pt x="16" y="101"/>
                </a:cubicBezTo>
                <a:cubicBezTo>
                  <a:pt x="68" y="101"/>
                  <a:pt x="68" y="101"/>
                  <a:pt x="68" y="101"/>
                </a:cubicBezTo>
                <a:cubicBezTo>
                  <a:pt x="71" y="101"/>
                  <a:pt x="73" y="103"/>
                  <a:pt x="73" y="105"/>
                </a:cubicBezTo>
                <a:lnTo>
                  <a:pt x="73" y="139"/>
                </a:lnTo>
                <a:close/>
                <a:moveTo>
                  <a:pt x="199" y="101"/>
                </a:moveTo>
                <a:cubicBezTo>
                  <a:pt x="272" y="101"/>
                  <a:pt x="272" y="101"/>
                  <a:pt x="272" y="101"/>
                </a:cubicBezTo>
                <a:cubicBezTo>
                  <a:pt x="263" y="74"/>
                  <a:pt x="245" y="50"/>
                  <a:pt x="222" y="34"/>
                </a:cubicBezTo>
                <a:cubicBezTo>
                  <a:pt x="199" y="34"/>
                  <a:pt x="199" y="34"/>
                  <a:pt x="199" y="34"/>
                </a:cubicBezTo>
                <a:lnTo>
                  <a:pt x="199" y="101"/>
                </a:lnTo>
                <a:close/>
              </a:path>
            </a:pathLst>
          </a:custGeom>
          <a:solidFill>
            <a:srgbClr val="006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grpSp>
        <p:nvGrpSpPr>
          <p:cNvPr id="52" name="Group 12">
            <a:extLst>
              <a:ext uri="{FF2B5EF4-FFF2-40B4-BE49-F238E27FC236}">
                <a16:creationId xmlns:a16="http://schemas.microsoft.com/office/drawing/2014/main" id="{D0C4F503-FBC4-DE44-9141-A9B65C901D01}"/>
              </a:ext>
            </a:extLst>
          </p:cNvPr>
          <p:cNvGrpSpPr>
            <a:grpSpLocks noChangeAspect="1"/>
          </p:cNvGrpSpPr>
          <p:nvPr/>
        </p:nvGrpSpPr>
        <p:grpSpPr bwMode="auto">
          <a:xfrm>
            <a:off x="381799" y="2850820"/>
            <a:ext cx="454639" cy="518844"/>
            <a:chOff x="-5021" y="4493"/>
            <a:chExt cx="2712" cy="3095"/>
          </a:xfrm>
          <a:solidFill>
            <a:schemeClr val="accent2"/>
          </a:solidFill>
        </p:grpSpPr>
        <p:sp>
          <p:nvSpPr>
            <p:cNvPr id="53" name="Freeform 13">
              <a:extLst>
                <a:ext uri="{FF2B5EF4-FFF2-40B4-BE49-F238E27FC236}">
                  <a16:creationId xmlns:a16="http://schemas.microsoft.com/office/drawing/2014/main" id="{F2859796-5C25-374E-BEEA-4D84B44162E3}"/>
                </a:ext>
              </a:extLst>
            </p:cNvPr>
            <p:cNvSpPr>
              <a:spLocks noEditPoints="1"/>
            </p:cNvSpPr>
            <p:nvPr/>
          </p:nvSpPr>
          <p:spPr bwMode="auto">
            <a:xfrm>
              <a:off x="-5021" y="4686"/>
              <a:ext cx="2712" cy="2709"/>
            </a:xfrm>
            <a:custGeom>
              <a:avLst/>
              <a:gdLst>
                <a:gd name="T0" fmla="*/ 716 w 1432"/>
                <a:gd name="T1" fmla="*/ 1393 h 1431"/>
                <a:gd name="T2" fmla="*/ 872 w 1432"/>
                <a:gd name="T3" fmla="*/ 56 h 1431"/>
                <a:gd name="T4" fmla="*/ 1432 w 1432"/>
                <a:gd name="T5" fmla="*/ 715 h 1431"/>
                <a:gd name="T6" fmla="*/ 551 w 1432"/>
                <a:gd name="T7" fmla="*/ 1412 h 1431"/>
                <a:gd name="T8" fmla="*/ 716 w 1432"/>
                <a:gd name="T9" fmla="*/ 0 h 1431"/>
                <a:gd name="T10" fmla="*/ 39 w 1432"/>
                <a:gd name="T11" fmla="*/ 715 h 1431"/>
                <a:gd name="T12" fmla="*/ 551 w 1432"/>
                <a:gd name="T13" fmla="*/ 1412 h 1431"/>
                <a:gd name="T14" fmla="*/ 911 w 1432"/>
                <a:gd name="T15" fmla="*/ 1144 h 1431"/>
                <a:gd name="T16" fmla="*/ 761 w 1432"/>
                <a:gd name="T17" fmla="*/ 754 h 1431"/>
                <a:gd name="T18" fmla="*/ 758 w 1432"/>
                <a:gd name="T19" fmla="*/ 717 h 1431"/>
                <a:gd name="T20" fmla="*/ 716 w 1432"/>
                <a:gd name="T21" fmla="*/ 520 h 1431"/>
                <a:gd name="T22" fmla="*/ 675 w 1432"/>
                <a:gd name="T23" fmla="*/ 717 h 1431"/>
                <a:gd name="T24" fmla="*/ 671 w 1432"/>
                <a:gd name="T25" fmla="*/ 754 h 1431"/>
                <a:gd name="T26" fmla="*/ 521 w 1432"/>
                <a:gd name="T27" fmla="*/ 1144 h 1431"/>
                <a:gd name="T28" fmla="*/ 483 w 1432"/>
                <a:gd name="T29" fmla="*/ 943 h 1431"/>
                <a:gd name="T30" fmla="*/ 575 w 1432"/>
                <a:gd name="T31" fmla="*/ 623 h 1431"/>
                <a:gd name="T32" fmla="*/ 658 w 1432"/>
                <a:gd name="T33" fmla="*/ 463 h 1431"/>
                <a:gd name="T34" fmla="*/ 453 w 1432"/>
                <a:gd name="T35" fmla="*/ 463 h 1431"/>
                <a:gd name="T36" fmla="*/ 525 w 1432"/>
                <a:gd name="T37" fmla="*/ 576 h 1431"/>
                <a:gd name="T38" fmla="*/ 360 w 1432"/>
                <a:gd name="T39" fmla="*/ 783 h 1431"/>
                <a:gd name="T40" fmla="*/ 322 w 1432"/>
                <a:gd name="T41" fmla="*/ 983 h 1431"/>
                <a:gd name="T42" fmla="*/ 462 w 1432"/>
                <a:gd name="T43" fmla="*/ 568 h 1431"/>
                <a:gd name="T44" fmla="*/ 555 w 1432"/>
                <a:gd name="T45" fmla="*/ 321 h 1431"/>
                <a:gd name="T46" fmla="*/ 695 w 1432"/>
                <a:gd name="T47" fmla="*/ 483 h 1431"/>
                <a:gd name="T48" fmla="*/ 735 w 1432"/>
                <a:gd name="T49" fmla="*/ 463 h 1431"/>
                <a:gd name="T50" fmla="*/ 1018 w 1432"/>
                <a:gd name="T51" fmla="*/ 463 h 1431"/>
                <a:gd name="T52" fmla="*/ 1111 w 1432"/>
                <a:gd name="T53" fmla="*/ 783 h 1431"/>
                <a:gd name="T54" fmla="*/ 1072 w 1432"/>
                <a:gd name="T55" fmla="*/ 983 h 1431"/>
                <a:gd name="T56" fmla="*/ 922 w 1432"/>
                <a:gd name="T57" fmla="*/ 593 h 1431"/>
                <a:gd name="T58" fmla="*/ 919 w 1432"/>
                <a:gd name="T59" fmla="*/ 556 h 1431"/>
                <a:gd name="T60" fmla="*/ 877 w 1432"/>
                <a:gd name="T61" fmla="*/ 360 h 1431"/>
                <a:gd name="T62" fmla="*/ 780 w 1432"/>
                <a:gd name="T63" fmla="*/ 497 h 1431"/>
                <a:gd name="T64" fmla="*/ 810 w 1432"/>
                <a:gd name="T65" fmla="*/ 729 h 1431"/>
                <a:gd name="T66" fmla="*/ 950 w 1432"/>
                <a:gd name="T67" fmla="*/ 1144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2" h="1431">
                  <a:moveTo>
                    <a:pt x="716" y="1431"/>
                  </a:moveTo>
                  <a:cubicBezTo>
                    <a:pt x="716" y="1393"/>
                    <a:pt x="716" y="1393"/>
                    <a:pt x="716" y="1393"/>
                  </a:cubicBezTo>
                  <a:cubicBezTo>
                    <a:pt x="1090" y="1393"/>
                    <a:pt x="1393" y="1089"/>
                    <a:pt x="1393" y="715"/>
                  </a:cubicBezTo>
                  <a:cubicBezTo>
                    <a:pt x="1393" y="400"/>
                    <a:pt x="1179" y="129"/>
                    <a:pt x="872" y="56"/>
                  </a:cubicBezTo>
                  <a:cubicBezTo>
                    <a:pt x="881" y="19"/>
                    <a:pt x="881" y="19"/>
                    <a:pt x="881" y="19"/>
                  </a:cubicBezTo>
                  <a:cubicBezTo>
                    <a:pt x="1206" y="95"/>
                    <a:pt x="1432" y="382"/>
                    <a:pt x="1432" y="715"/>
                  </a:cubicBezTo>
                  <a:cubicBezTo>
                    <a:pt x="1432" y="1110"/>
                    <a:pt x="1111" y="1431"/>
                    <a:pt x="716" y="1431"/>
                  </a:cubicBezTo>
                  <a:close/>
                  <a:moveTo>
                    <a:pt x="551" y="1412"/>
                  </a:moveTo>
                  <a:cubicBezTo>
                    <a:pt x="227" y="1335"/>
                    <a:pt x="0" y="1049"/>
                    <a:pt x="0" y="715"/>
                  </a:cubicBezTo>
                  <a:cubicBezTo>
                    <a:pt x="0" y="321"/>
                    <a:pt x="321" y="0"/>
                    <a:pt x="716" y="0"/>
                  </a:cubicBezTo>
                  <a:cubicBezTo>
                    <a:pt x="716" y="38"/>
                    <a:pt x="716" y="38"/>
                    <a:pt x="716" y="38"/>
                  </a:cubicBezTo>
                  <a:cubicBezTo>
                    <a:pt x="343" y="38"/>
                    <a:pt x="39" y="342"/>
                    <a:pt x="39" y="715"/>
                  </a:cubicBezTo>
                  <a:cubicBezTo>
                    <a:pt x="39" y="1031"/>
                    <a:pt x="253" y="1302"/>
                    <a:pt x="560" y="1374"/>
                  </a:cubicBezTo>
                  <a:lnTo>
                    <a:pt x="551" y="1412"/>
                  </a:lnTo>
                  <a:close/>
                  <a:moveTo>
                    <a:pt x="950" y="1144"/>
                  </a:moveTo>
                  <a:cubicBezTo>
                    <a:pt x="911" y="1144"/>
                    <a:pt x="911" y="1144"/>
                    <a:pt x="911" y="1144"/>
                  </a:cubicBezTo>
                  <a:cubicBezTo>
                    <a:pt x="911" y="943"/>
                    <a:pt x="911" y="943"/>
                    <a:pt x="911" y="943"/>
                  </a:cubicBezTo>
                  <a:cubicBezTo>
                    <a:pt x="911" y="852"/>
                    <a:pt x="850" y="774"/>
                    <a:pt x="761" y="754"/>
                  </a:cubicBezTo>
                  <a:cubicBezTo>
                    <a:pt x="753" y="752"/>
                    <a:pt x="747" y="745"/>
                    <a:pt x="747" y="737"/>
                  </a:cubicBezTo>
                  <a:cubicBezTo>
                    <a:pt x="746" y="728"/>
                    <a:pt x="750" y="720"/>
                    <a:pt x="758" y="717"/>
                  </a:cubicBezTo>
                  <a:cubicBezTo>
                    <a:pt x="795" y="701"/>
                    <a:pt x="819" y="664"/>
                    <a:pt x="819" y="623"/>
                  </a:cubicBezTo>
                  <a:cubicBezTo>
                    <a:pt x="819" y="567"/>
                    <a:pt x="773" y="520"/>
                    <a:pt x="716" y="520"/>
                  </a:cubicBezTo>
                  <a:cubicBezTo>
                    <a:pt x="659" y="520"/>
                    <a:pt x="613" y="567"/>
                    <a:pt x="613" y="623"/>
                  </a:cubicBezTo>
                  <a:cubicBezTo>
                    <a:pt x="613" y="664"/>
                    <a:pt x="637" y="701"/>
                    <a:pt x="675" y="717"/>
                  </a:cubicBezTo>
                  <a:cubicBezTo>
                    <a:pt x="682" y="720"/>
                    <a:pt x="687" y="728"/>
                    <a:pt x="686" y="737"/>
                  </a:cubicBezTo>
                  <a:cubicBezTo>
                    <a:pt x="685" y="745"/>
                    <a:pt x="679" y="752"/>
                    <a:pt x="671" y="754"/>
                  </a:cubicBezTo>
                  <a:cubicBezTo>
                    <a:pt x="583" y="774"/>
                    <a:pt x="521" y="852"/>
                    <a:pt x="521" y="943"/>
                  </a:cubicBezTo>
                  <a:cubicBezTo>
                    <a:pt x="521" y="1144"/>
                    <a:pt x="521" y="1144"/>
                    <a:pt x="521" y="1144"/>
                  </a:cubicBezTo>
                  <a:cubicBezTo>
                    <a:pt x="483" y="1144"/>
                    <a:pt x="483" y="1144"/>
                    <a:pt x="483" y="1144"/>
                  </a:cubicBezTo>
                  <a:cubicBezTo>
                    <a:pt x="483" y="943"/>
                    <a:pt x="483" y="943"/>
                    <a:pt x="483" y="943"/>
                  </a:cubicBezTo>
                  <a:cubicBezTo>
                    <a:pt x="483" y="849"/>
                    <a:pt x="538" y="766"/>
                    <a:pt x="623" y="729"/>
                  </a:cubicBezTo>
                  <a:cubicBezTo>
                    <a:pt x="593" y="703"/>
                    <a:pt x="575" y="664"/>
                    <a:pt x="575" y="623"/>
                  </a:cubicBezTo>
                  <a:cubicBezTo>
                    <a:pt x="575" y="568"/>
                    <a:pt x="606" y="520"/>
                    <a:pt x="652" y="497"/>
                  </a:cubicBezTo>
                  <a:cubicBezTo>
                    <a:pt x="656" y="486"/>
                    <a:pt x="658" y="474"/>
                    <a:pt x="658" y="463"/>
                  </a:cubicBezTo>
                  <a:cubicBezTo>
                    <a:pt x="658" y="406"/>
                    <a:pt x="612" y="360"/>
                    <a:pt x="555" y="360"/>
                  </a:cubicBezTo>
                  <a:cubicBezTo>
                    <a:pt x="499" y="360"/>
                    <a:pt x="453" y="406"/>
                    <a:pt x="453" y="463"/>
                  </a:cubicBezTo>
                  <a:cubicBezTo>
                    <a:pt x="453" y="503"/>
                    <a:pt x="477" y="540"/>
                    <a:pt x="514" y="556"/>
                  </a:cubicBezTo>
                  <a:cubicBezTo>
                    <a:pt x="521" y="560"/>
                    <a:pt x="526" y="568"/>
                    <a:pt x="525" y="576"/>
                  </a:cubicBezTo>
                  <a:cubicBezTo>
                    <a:pt x="524" y="584"/>
                    <a:pt x="518" y="591"/>
                    <a:pt x="510" y="593"/>
                  </a:cubicBezTo>
                  <a:cubicBezTo>
                    <a:pt x="422" y="614"/>
                    <a:pt x="360" y="692"/>
                    <a:pt x="360" y="783"/>
                  </a:cubicBezTo>
                  <a:cubicBezTo>
                    <a:pt x="360" y="983"/>
                    <a:pt x="360" y="983"/>
                    <a:pt x="360" y="983"/>
                  </a:cubicBezTo>
                  <a:cubicBezTo>
                    <a:pt x="322" y="983"/>
                    <a:pt x="322" y="983"/>
                    <a:pt x="322" y="983"/>
                  </a:cubicBezTo>
                  <a:cubicBezTo>
                    <a:pt x="322" y="783"/>
                    <a:pt x="322" y="783"/>
                    <a:pt x="322" y="783"/>
                  </a:cubicBezTo>
                  <a:cubicBezTo>
                    <a:pt x="322" y="688"/>
                    <a:pt x="378" y="605"/>
                    <a:pt x="462" y="568"/>
                  </a:cubicBezTo>
                  <a:cubicBezTo>
                    <a:pt x="432" y="542"/>
                    <a:pt x="414" y="504"/>
                    <a:pt x="414" y="463"/>
                  </a:cubicBezTo>
                  <a:cubicBezTo>
                    <a:pt x="414" y="385"/>
                    <a:pt x="477" y="321"/>
                    <a:pt x="555" y="321"/>
                  </a:cubicBezTo>
                  <a:cubicBezTo>
                    <a:pt x="633" y="321"/>
                    <a:pt x="697" y="385"/>
                    <a:pt x="697" y="463"/>
                  </a:cubicBezTo>
                  <a:cubicBezTo>
                    <a:pt x="697" y="470"/>
                    <a:pt x="696" y="477"/>
                    <a:pt x="695" y="483"/>
                  </a:cubicBezTo>
                  <a:cubicBezTo>
                    <a:pt x="709" y="481"/>
                    <a:pt x="723" y="481"/>
                    <a:pt x="737" y="483"/>
                  </a:cubicBezTo>
                  <a:cubicBezTo>
                    <a:pt x="736" y="477"/>
                    <a:pt x="735" y="470"/>
                    <a:pt x="735" y="463"/>
                  </a:cubicBezTo>
                  <a:cubicBezTo>
                    <a:pt x="735" y="385"/>
                    <a:pt x="799" y="321"/>
                    <a:pt x="877" y="321"/>
                  </a:cubicBezTo>
                  <a:cubicBezTo>
                    <a:pt x="955" y="321"/>
                    <a:pt x="1018" y="385"/>
                    <a:pt x="1018" y="463"/>
                  </a:cubicBezTo>
                  <a:cubicBezTo>
                    <a:pt x="1018" y="504"/>
                    <a:pt x="1000" y="542"/>
                    <a:pt x="971" y="568"/>
                  </a:cubicBezTo>
                  <a:cubicBezTo>
                    <a:pt x="1055" y="605"/>
                    <a:pt x="1111" y="688"/>
                    <a:pt x="1111" y="783"/>
                  </a:cubicBezTo>
                  <a:cubicBezTo>
                    <a:pt x="1111" y="983"/>
                    <a:pt x="1111" y="983"/>
                    <a:pt x="1111" y="983"/>
                  </a:cubicBezTo>
                  <a:cubicBezTo>
                    <a:pt x="1072" y="983"/>
                    <a:pt x="1072" y="983"/>
                    <a:pt x="1072" y="983"/>
                  </a:cubicBezTo>
                  <a:cubicBezTo>
                    <a:pt x="1072" y="783"/>
                    <a:pt x="1072" y="783"/>
                    <a:pt x="1072" y="783"/>
                  </a:cubicBezTo>
                  <a:cubicBezTo>
                    <a:pt x="1072" y="692"/>
                    <a:pt x="1010" y="614"/>
                    <a:pt x="922" y="593"/>
                  </a:cubicBezTo>
                  <a:cubicBezTo>
                    <a:pt x="914" y="591"/>
                    <a:pt x="908" y="584"/>
                    <a:pt x="907" y="576"/>
                  </a:cubicBezTo>
                  <a:cubicBezTo>
                    <a:pt x="907" y="568"/>
                    <a:pt x="911" y="560"/>
                    <a:pt x="919" y="556"/>
                  </a:cubicBezTo>
                  <a:cubicBezTo>
                    <a:pt x="956" y="540"/>
                    <a:pt x="980" y="503"/>
                    <a:pt x="980" y="463"/>
                  </a:cubicBezTo>
                  <a:cubicBezTo>
                    <a:pt x="980" y="406"/>
                    <a:pt x="934" y="360"/>
                    <a:pt x="877" y="360"/>
                  </a:cubicBezTo>
                  <a:cubicBezTo>
                    <a:pt x="820" y="360"/>
                    <a:pt x="774" y="406"/>
                    <a:pt x="774" y="463"/>
                  </a:cubicBezTo>
                  <a:cubicBezTo>
                    <a:pt x="774" y="474"/>
                    <a:pt x="776" y="486"/>
                    <a:pt x="780" y="497"/>
                  </a:cubicBezTo>
                  <a:cubicBezTo>
                    <a:pt x="826" y="520"/>
                    <a:pt x="858" y="568"/>
                    <a:pt x="858" y="623"/>
                  </a:cubicBezTo>
                  <a:cubicBezTo>
                    <a:pt x="858" y="664"/>
                    <a:pt x="840" y="703"/>
                    <a:pt x="810" y="729"/>
                  </a:cubicBezTo>
                  <a:cubicBezTo>
                    <a:pt x="894" y="766"/>
                    <a:pt x="950" y="849"/>
                    <a:pt x="950" y="943"/>
                  </a:cubicBezTo>
                  <a:lnTo>
                    <a:pt x="950" y="1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54" name="Freeform 14">
              <a:extLst>
                <a:ext uri="{FF2B5EF4-FFF2-40B4-BE49-F238E27FC236}">
                  <a16:creationId xmlns:a16="http://schemas.microsoft.com/office/drawing/2014/main" id="{431B7943-6C5E-3142-863C-37AAFE3794C0}"/>
                </a:ext>
              </a:extLst>
            </p:cNvPr>
            <p:cNvSpPr>
              <a:spLocks noEditPoints="1"/>
            </p:cNvSpPr>
            <p:nvPr/>
          </p:nvSpPr>
          <p:spPr bwMode="auto">
            <a:xfrm>
              <a:off x="-3894" y="4493"/>
              <a:ext cx="458" cy="3095"/>
            </a:xfrm>
            <a:custGeom>
              <a:avLst/>
              <a:gdLst>
                <a:gd name="T0" fmla="*/ 407 w 458"/>
                <a:gd name="T1" fmla="*/ 3095 h 3095"/>
                <a:gd name="T2" fmla="*/ 178 w 458"/>
                <a:gd name="T3" fmla="*/ 2866 h 3095"/>
                <a:gd name="T4" fmla="*/ 407 w 458"/>
                <a:gd name="T5" fmla="*/ 2637 h 3095"/>
                <a:gd name="T6" fmla="*/ 458 w 458"/>
                <a:gd name="T7" fmla="*/ 2690 h 3095"/>
                <a:gd name="T8" fmla="*/ 280 w 458"/>
                <a:gd name="T9" fmla="*/ 2866 h 3095"/>
                <a:gd name="T10" fmla="*/ 458 w 458"/>
                <a:gd name="T11" fmla="*/ 3042 h 3095"/>
                <a:gd name="T12" fmla="*/ 407 w 458"/>
                <a:gd name="T13" fmla="*/ 3095 h 3095"/>
                <a:gd name="T14" fmla="*/ 53 w 458"/>
                <a:gd name="T15" fmla="*/ 458 h 3095"/>
                <a:gd name="T16" fmla="*/ 0 w 458"/>
                <a:gd name="T17" fmla="*/ 405 h 3095"/>
                <a:gd name="T18" fmla="*/ 178 w 458"/>
                <a:gd name="T19" fmla="*/ 229 h 3095"/>
                <a:gd name="T20" fmla="*/ 0 w 458"/>
                <a:gd name="T21" fmla="*/ 51 h 3095"/>
                <a:gd name="T22" fmla="*/ 53 w 458"/>
                <a:gd name="T23" fmla="*/ 0 h 3095"/>
                <a:gd name="T24" fmla="*/ 280 w 458"/>
                <a:gd name="T25" fmla="*/ 229 h 3095"/>
                <a:gd name="T26" fmla="*/ 53 w 458"/>
                <a:gd name="T27" fmla="*/ 45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8" h="3095">
                  <a:moveTo>
                    <a:pt x="407" y="3095"/>
                  </a:moveTo>
                  <a:lnTo>
                    <a:pt x="178" y="2866"/>
                  </a:lnTo>
                  <a:lnTo>
                    <a:pt x="407" y="2637"/>
                  </a:lnTo>
                  <a:lnTo>
                    <a:pt x="458" y="2690"/>
                  </a:lnTo>
                  <a:lnTo>
                    <a:pt x="280" y="2866"/>
                  </a:lnTo>
                  <a:lnTo>
                    <a:pt x="458" y="3042"/>
                  </a:lnTo>
                  <a:lnTo>
                    <a:pt x="407" y="3095"/>
                  </a:lnTo>
                  <a:close/>
                  <a:moveTo>
                    <a:pt x="53" y="458"/>
                  </a:moveTo>
                  <a:lnTo>
                    <a:pt x="0" y="405"/>
                  </a:lnTo>
                  <a:lnTo>
                    <a:pt x="178" y="229"/>
                  </a:lnTo>
                  <a:lnTo>
                    <a:pt x="0" y="51"/>
                  </a:lnTo>
                  <a:lnTo>
                    <a:pt x="53" y="0"/>
                  </a:lnTo>
                  <a:lnTo>
                    <a:pt x="280" y="229"/>
                  </a:lnTo>
                  <a:lnTo>
                    <a:pt x="53"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grpSp>
      <p:grpSp>
        <p:nvGrpSpPr>
          <p:cNvPr id="56" name="Group 14">
            <a:extLst>
              <a:ext uri="{FF2B5EF4-FFF2-40B4-BE49-F238E27FC236}">
                <a16:creationId xmlns:a16="http://schemas.microsoft.com/office/drawing/2014/main" id="{085E22D2-2BD7-2942-83C8-28E5D9F5D4A6}"/>
              </a:ext>
            </a:extLst>
          </p:cNvPr>
          <p:cNvGrpSpPr>
            <a:grpSpLocks noChangeAspect="1"/>
          </p:cNvGrpSpPr>
          <p:nvPr/>
        </p:nvGrpSpPr>
        <p:grpSpPr bwMode="auto">
          <a:xfrm>
            <a:off x="380189" y="2289052"/>
            <a:ext cx="435351" cy="435307"/>
            <a:chOff x="12573" y="6579"/>
            <a:chExt cx="9922" cy="9921"/>
          </a:xfrm>
          <a:solidFill>
            <a:schemeClr val="accent2"/>
          </a:solidFill>
        </p:grpSpPr>
        <p:sp>
          <p:nvSpPr>
            <p:cNvPr id="57" name="Freeform 15">
              <a:extLst>
                <a:ext uri="{FF2B5EF4-FFF2-40B4-BE49-F238E27FC236}">
                  <a16:creationId xmlns:a16="http://schemas.microsoft.com/office/drawing/2014/main" id="{1D1D1D46-6363-DB48-A462-54F4E7E2469A}"/>
                </a:ext>
              </a:extLst>
            </p:cNvPr>
            <p:cNvSpPr>
              <a:spLocks noEditPoints="1"/>
            </p:cNvSpPr>
            <p:nvPr/>
          </p:nvSpPr>
          <p:spPr bwMode="auto">
            <a:xfrm>
              <a:off x="16450" y="10451"/>
              <a:ext cx="2169" cy="2171"/>
            </a:xfrm>
            <a:custGeom>
              <a:avLst/>
              <a:gdLst>
                <a:gd name="T0" fmla="*/ 574 w 1147"/>
                <a:gd name="T1" fmla="*/ 1148 h 1148"/>
                <a:gd name="T2" fmla="*/ 0 w 1147"/>
                <a:gd name="T3" fmla="*/ 574 h 1148"/>
                <a:gd name="T4" fmla="*/ 574 w 1147"/>
                <a:gd name="T5" fmla="*/ 0 h 1148"/>
                <a:gd name="T6" fmla="*/ 1147 w 1147"/>
                <a:gd name="T7" fmla="*/ 574 h 1148"/>
                <a:gd name="T8" fmla="*/ 574 w 1147"/>
                <a:gd name="T9" fmla="*/ 1148 h 1148"/>
                <a:gd name="T10" fmla="*/ 574 w 1147"/>
                <a:gd name="T11" fmla="*/ 123 h 1148"/>
                <a:gd name="T12" fmla="*/ 123 w 1147"/>
                <a:gd name="T13" fmla="*/ 574 h 1148"/>
                <a:gd name="T14" fmla="*/ 574 w 1147"/>
                <a:gd name="T15" fmla="*/ 1025 h 1148"/>
                <a:gd name="T16" fmla="*/ 1024 w 1147"/>
                <a:gd name="T17" fmla="*/ 574 h 1148"/>
                <a:gd name="T18" fmla="*/ 574 w 1147"/>
                <a:gd name="T19" fmla="*/ 12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7" h="1148">
                  <a:moveTo>
                    <a:pt x="574" y="1148"/>
                  </a:moveTo>
                  <a:cubicBezTo>
                    <a:pt x="257" y="1148"/>
                    <a:pt x="0" y="891"/>
                    <a:pt x="0" y="574"/>
                  </a:cubicBezTo>
                  <a:cubicBezTo>
                    <a:pt x="0" y="258"/>
                    <a:pt x="257" y="0"/>
                    <a:pt x="574" y="0"/>
                  </a:cubicBezTo>
                  <a:cubicBezTo>
                    <a:pt x="890" y="0"/>
                    <a:pt x="1147" y="258"/>
                    <a:pt x="1147" y="574"/>
                  </a:cubicBezTo>
                  <a:cubicBezTo>
                    <a:pt x="1147" y="891"/>
                    <a:pt x="890" y="1148"/>
                    <a:pt x="574" y="1148"/>
                  </a:cubicBezTo>
                  <a:close/>
                  <a:moveTo>
                    <a:pt x="574" y="123"/>
                  </a:moveTo>
                  <a:cubicBezTo>
                    <a:pt x="325" y="123"/>
                    <a:pt x="123" y="326"/>
                    <a:pt x="123" y="574"/>
                  </a:cubicBezTo>
                  <a:cubicBezTo>
                    <a:pt x="123" y="823"/>
                    <a:pt x="325" y="1025"/>
                    <a:pt x="574" y="1025"/>
                  </a:cubicBezTo>
                  <a:cubicBezTo>
                    <a:pt x="822" y="1025"/>
                    <a:pt x="1024" y="823"/>
                    <a:pt x="1024" y="574"/>
                  </a:cubicBezTo>
                  <a:cubicBezTo>
                    <a:pt x="1024" y="326"/>
                    <a:pt x="822" y="123"/>
                    <a:pt x="574"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58" name="Freeform 16">
              <a:extLst>
                <a:ext uri="{FF2B5EF4-FFF2-40B4-BE49-F238E27FC236}">
                  <a16:creationId xmlns:a16="http://schemas.microsoft.com/office/drawing/2014/main" id="{D97A1112-97EA-0649-84EB-CAA91BEE00C7}"/>
                </a:ext>
              </a:extLst>
            </p:cNvPr>
            <p:cNvSpPr>
              <a:spLocks noEditPoints="1"/>
            </p:cNvSpPr>
            <p:nvPr/>
          </p:nvSpPr>
          <p:spPr bwMode="auto">
            <a:xfrm>
              <a:off x="16932" y="6579"/>
              <a:ext cx="1202" cy="1201"/>
            </a:xfrm>
            <a:custGeom>
              <a:avLst/>
              <a:gdLst>
                <a:gd name="T0" fmla="*/ 318 w 636"/>
                <a:gd name="T1" fmla="*/ 635 h 635"/>
                <a:gd name="T2" fmla="*/ 0 w 636"/>
                <a:gd name="T3" fmla="*/ 316 h 635"/>
                <a:gd name="T4" fmla="*/ 318 w 636"/>
                <a:gd name="T5" fmla="*/ 0 h 635"/>
                <a:gd name="T6" fmla="*/ 636 w 636"/>
                <a:gd name="T7" fmla="*/ 316 h 635"/>
                <a:gd name="T8" fmla="*/ 318 w 636"/>
                <a:gd name="T9" fmla="*/ 635 h 635"/>
                <a:gd name="T10" fmla="*/ 318 w 636"/>
                <a:gd name="T11" fmla="*/ 123 h 635"/>
                <a:gd name="T12" fmla="*/ 123 w 636"/>
                <a:gd name="T13" fmla="*/ 316 h 635"/>
                <a:gd name="T14" fmla="*/ 318 w 636"/>
                <a:gd name="T15" fmla="*/ 512 h 635"/>
                <a:gd name="T16" fmla="*/ 513 w 636"/>
                <a:gd name="T17" fmla="*/ 316 h 635"/>
                <a:gd name="T18" fmla="*/ 318 w 636"/>
                <a:gd name="T19" fmla="*/ 12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6" h="635">
                  <a:moveTo>
                    <a:pt x="318" y="635"/>
                  </a:moveTo>
                  <a:cubicBezTo>
                    <a:pt x="143" y="635"/>
                    <a:pt x="0" y="492"/>
                    <a:pt x="0" y="316"/>
                  </a:cubicBezTo>
                  <a:cubicBezTo>
                    <a:pt x="0" y="142"/>
                    <a:pt x="143" y="0"/>
                    <a:pt x="318" y="0"/>
                  </a:cubicBezTo>
                  <a:cubicBezTo>
                    <a:pt x="493" y="0"/>
                    <a:pt x="636" y="142"/>
                    <a:pt x="636" y="316"/>
                  </a:cubicBezTo>
                  <a:cubicBezTo>
                    <a:pt x="636" y="492"/>
                    <a:pt x="493" y="635"/>
                    <a:pt x="318" y="635"/>
                  </a:cubicBezTo>
                  <a:close/>
                  <a:moveTo>
                    <a:pt x="318" y="123"/>
                  </a:moveTo>
                  <a:cubicBezTo>
                    <a:pt x="211" y="123"/>
                    <a:pt x="123" y="210"/>
                    <a:pt x="123" y="316"/>
                  </a:cubicBezTo>
                  <a:cubicBezTo>
                    <a:pt x="123" y="424"/>
                    <a:pt x="211" y="512"/>
                    <a:pt x="318" y="512"/>
                  </a:cubicBezTo>
                  <a:cubicBezTo>
                    <a:pt x="425" y="512"/>
                    <a:pt x="513" y="424"/>
                    <a:pt x="513" y="316"/>
                  </a:cubicBezTo>
                  <a:cubicBezTo>
                    <a:pt x="513" y="210"/>
                    <a:pt x="425" y="123"/>
                    <a:pt x="318"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59" name="Freeform 17">
              <a:extLst>
                <a:ext uri="{FF2B5EF4-FFF2-40B4-BE49-F238E27FC236}">
                  <a16:creationId xmlns:a16="http://schemas.microsoft.com/office/drawing/2014/main" id="{12AE2601-4B11-A740-9003-6F7A4FECC7AB}"/>
                </a:ext>
              </a:extLst>
            </p:cNvPr>
            <p:cNvSpPr>
              <a:spLocks noEditPoints="1"/>
            </p:cNvSpPr>
            <p:nvPr/>
          </p:nvSpPr>
          <p:spPr bwMode="auto">
            <a:xfrm>
              <a:off x="13865" y="13683"/>
              <a:ext cx="2817" cy="2817"/>
            </a:xfrm>
            <a:custGeom>
              <a:avLst/>
              <a:gdLst>
                <a:gd name="T0" fmla="*/ 745 w 1490"/>
                <a:gd name="T1" fmla="*/ 1490 h 1490"/>
                <a:gd name="T2" fmla="*/ 0 w 1490"/>
                <a:gd name="T3" fmla="*/ 745 h 1490"/>
                <a:gd name="T4" fmla="*/ 745 w 1490"/>
                <a:gd name="T5" fmla="*/ 0 h 1490"/>
                <a:gd name="T6" fmla="*/ 1490 w 1490"/>
                <a:gd name="T7" fmla="*/ 745 h 1490"/>
                <a:gd name="T8" fmla="*/ 745 w 1490"/>
                <a:gd name="T9" fmla="*/ 1490 h 1490"/>
                <a:gd name="T10" fmla="*/ 745 w 1490"/>
                <a:gd name="T11" fmla="*/ 123 h 1490"/>
                <a:gd name="T12" fmla="*/ 123 w 1490"/>
                <a:gd name="T13" fmla="*/ 745 h 1490"/>
                <a:gd name="T14" fmla="*/ 745 w 1490"/>
                <a:gd name="T15" fmla="*/ 1367 h 1490"/>
                <a:gd name="T16" fmla="*/ 1367 w 1490"/>
                <a:gd name="T17" fmla="*/ 745 h 1490"/>
                <a:gd name="T18" fmla="*/ 745 w 1490"/>
                <a:gd name="T19" fmla="*/ 123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0" h="1490">
                  <a:moveTo>
                    <a:pt x="745" y="1490"/>
                  </a:moveTo>
                  <a:cubicBezTo>
                    <a:pt x="334" y="1490"/>
                    <a:pt x="0" y="1156"/>
                    <a:pt x="0" y="745"/>
                  </a:cubicBezTo>
                  <a:cubicBezTo>
                    <a:pt x="0" y="334"/>
                    <a:pt x="334" y="0"/>
                    <a:pt x="745" y="0"/>
                  </a:cubicBezTo>
                  <a:cubicBezTo>
                    <a:pt x="1156" y="0"/>
                    <a:pt x="1490" y="334"/>
                    <a:pt x="1490" y="745"/>
                  </a:cubicBezTo>
                  <a:cubicBezTo>
                    <a:pt x="1490" y="1156"/>
                    <a:pt x="1156" y="1490"/>
                    <a:pt x="745" y="1490"/>
                  </a:cubicBezTo>
                  <a:close/>
                  <a:moveTo>
                    <a:pt x="745" y="123"/>
                  </a:moveTo>
                  <a:cubicBezTo>
                    <a:pt x="402" y="123"/>
                    <a:pt x="123" y="402"/>
                    <a:pt x="123" y="745"/>
                  </a:cubicBezTo>
                  <a:cubicBezTo>
                    <a:pt x="123" y="1088"/>
                    <a:pt x="402" y="1367"/>
                    <a:pt x="745" y="1367"/>
                  </a:cubicBezTo>
                  <a:cubicBezTo>
                    <a:pt x="1088" y="1367"/>
                    <a:pt x="1367" y="1088"/>
                    <a:pt x="1367" y="745"/>
                  </a:cubicBezTo>
                  <a:cubicBezTo>
                    <a:pt x="1367" y="402"/>
                    <a:pt x="1088" y="123"/>
                    <a:pt x="745"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0" name="Freeform 18">
              <a:extLst>
                <a:ext uri="{FF2B5EF4-FFF2-40B4-BE49-F238E27FC236}">
                  <a16:creationId xmlns:a16="http://schemas.microsoft.com/office/drawing/2014/main" id="{6F5020BD-B17A-F741-A08E-B373C89C11B3}"/>
                </a:ext>
              </a:extLst>
            </p:cNvPr>
            <p:cNvSpPr>
              <a:spLocks noEditPoints="1"/>
            </p:cNvSpPr>
            <p:nvPr/>
          </p:nvSpPr>
          <p:spPr bwMode="auto">
            <a:xfrm>
              <a:off x="19163" y="8833"/>
              <a:ext cx="1912" cy="2174"/>
            </a:xfrm>
            <a:custGeom>
              <a:avLst/>
              <a:gdLst>
                <a:gd name="T0" fmla="*/ 505 w 1011"/>
                <a:gd name="T1" fmla="*/ 1150 h 1150"/>
                <a:gd name="T2" fmla="*/ 475 w 1011"/>
                <a:gd name="T3" fmla="*/ 1142 h 1150"/>
                <a:gd name="T4" fmla="*/ 31 w 1011"/>
                <a:gd name="T5" fmla="*/ 886 h 1150"/>
                <a:gd name="T6" fmla="*/ 0 w 1011"/>
                <a:gd name="T7" fmla="*/ 832 h 1150"/>
                <a:gd name="T8" fmla="*/ 0 w 1011"/>
                <a:gd name="T9" fmla="*/ 320 h 1150"/>
                <a:gd name="T10" fmla="*/ 31 w 1011"/>
                <a:gd name="T11" fmla="*/ 267 h 1150"/>
                <a:gd name="T12" fmla="*/ 475 w 1011"/>
                <a:gd name="T13" fmla="*/ 11 h 1150"/>
                <a:gd name="T14" fmla="*/ 536 w 1011"/>
                <a:gd name="T15" fmla="*/ 11 h 1150"/>
                <a:gd name="T16" fmla="*/ 980 w 1011"/>
                <a:gd name="T17" fmla="*/ 267 h 1150"/>
                <a:gd name="T18" fmla="*/ 1011 w 1011"/>
                <a:gd name="T19" fmla="*/ 320 h 1150"/>
                <a:gd name="T20" fmla="*/ 1011 w 1011"/>
                <a:gd name="T21" fmla="*/ 832 h 1150"/>
                <a:gd name="T22" fmla="*/ 980 w 1011"/>
                <a:gd name="T23" fmla="*/ 886 h 1150"/>
                <a:gd name="T24" fmla="*/ 536 w 1011"/>
                <a:gd name="T25" fmla="*/ 1142 h 1150"/>
                <a:gd name="T26" fmla="*/ 505 w 1011"/>
                <a:gd name="T27" fmla="*/ 1150 h 1150"/>
                <a:gd name="T28" fmla="*/ 123 w 1011"/>
                <a:gd name="T29" fmla="*/ 797 h 1150"/>
                <a:gd name="T30" fmla="*/ 505 w 1011"/>
                <a:gd name="T31" fmla="*/ 1018 h 1150"/>
                <a:gd name="T32" fmla="*/ 888 w 1011"/>
                <a:gd name="T33" fmla="*/ 797 h 1150"/>
                <a:gd name="T34" fmla="*/ 888 w 1011"/>
                <a:gd name="T35" fmla="*/ 356 h 1150"/>
                <a:gd name="T36" fmla="*/ 505 w 1011"/>
                <a:gd name="T37" fmla="*/ 135 h 1150"/>
                <a:gd name="T38" fmla="*/ 123 w 1011"/>
                <a:gd name="T39" fmla="*/ 356 h 1150"/>
                <a:gd name="T40" fmla="*/ 123 w 1011"/>
                <a:gd name="T41" fmla="*/ 79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1" h="1150">
                  <a:moveTo>
                    <a:pt x="505" y="1150"/>
                  </a:moveTo>
                  <a:cubicBezTo>
                    <a:pt x="495" y="1150"/>
                    <a:pt x="484" y="1147"/>
                    <a:pt x="475" y="1142"/>
                  </a:cubicBezTo>
                  <a:cubicBezTo>
                    <a:pt x="31" y="886"/>
                    <a:pt x="31" y="886"/>
                    <a:pt x="31" y="886"/>
                  </a:cubicBezTo>
                  <a:cubicBezTo>
                    <a:pt x="12" y="875"/>
                    <a:pt x="0" y="854"/>
                    <a:pt x="0" y="832"/>
                  </a:cubicBezTo>
                  <a:cubicBezTo>
                    <a:pt x="0" y="320"/>
                    <a:pt x="0" y="320"/>
                    <a:pt x="0" y="320"/>
                  </a:cubicBezTo>
                  <a:cubicBezTo>
                    <a:pt x="0" y="298"/>
                    <a:pt x="12" y="278"/>
                    <a:pt x="31" y="267"/>
                  </a:cubicBezTo>
                  <a:cubicBezTo>
                    <a:pt x="475" y="11"/>
                    <a:pt x="475" y="11"/>
                    <a:pt x="475" y="11"/>
                  </a:cubicBezTo>
                  <a:cubicBezTo>
                    <a:pt x="494" y="0"/>
                    <a:pt x="517" y="0"/>
                    <a:pt x="536" y="11"/>
                  </a:cubicBezTo>
                  <a:cubicBezTo>
                    <a:pt x="980" y="267"/>
                    <a:pt x="980" y="267"/>
                    <a:pt x="980" y="267"/>
                  </a:cubicBezTo>
                  <a:cubicBezTo>
                    <a:pt x="999" y="278"/>
                    <a:pt x="1011" y="298"/>
                    <a:pt x="1011" y="320"/>
                  </a:cubicBezTo>
                  <a:cubicBezTo>
                    <a:pt x="1011" y="832"/>
                    <a:pt x="1011" y="832"/>
                    <a:pt x="1011" y="832"/>
                  </a:cubicBezTo>
                  <a:cubicBezTo>
                    <a:pt x="1011" y="854"/>
                    <a:pt x="999" y="875"/>
                    <a:pt x="980" y="886"/>
                  </a:cubicBezTo>
                  <a:cubicBezTo>
                    <a:pt x="536" y="1142"/>
                    <a:pt x="536" y="1142"/>
                    <a:pt x="536" y="1142"/>
                  </a:cubicBezTo>
                  <a:cubicBezTo>
                    <a:pt x="527" y="1147"/>
                    <a:pt x="516" y="1150"/>
                    <a:pt x="505" y="1150"/>
                  </a:cubicBezTo>
                  <a:close/>
                  <a:moveTo>
                    <a:pt x="123" y="797"/>
                  </a:moveTo>
                  <a:cubicBezTo>
                    <a:pt x="505" y="1018"/>
                    <a:pt x="505" y="1018"/>
                    <a:pt x="505" y="1018"/>
                  </a:cubicBezTo>
                  <a:cubicBezTo>
                    <a:pt x="888" y="797"/>
                    <a:pt x="888" y="797"/>
                    <a:pt x="888" y="797"/>
                  </a:cubicBezTo>
                  <a:cubicBezTo>
                    <a:pt x="888" y="356"/>
                    <a:pt x="888" y="356"/>
                    <a:pt x="888" y="356"/>
                  </a:cubicBezTo>
                  <a:cubicBezTo>
                    <a:pt x="505" y="135"/>
                    <a:pt x="505" y="135"/>
                    <a:pt x="505" y="135"/>
                  </a:cubicBezTo>
                  <a:cubicBezTo>
                    <a:pt x="123" y="356"/>
                    <a:pt x="123" y="356"/>
                    <a:pt x="123" y="356"/>
                  </a:cubicBezTo>
                  <a:lnTo>
                    <a:pt x="123" y="7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1" name="Freeform 19">
              <a:extLst>
                <a:ext uri="{FF2B5EF4-FFF2-40B4-BE49-F238E27FC236}">
                  <a16:creationId xmlns:a16="http://schemas.microsoft.com/office/drawing/2014/main" id="{31951BCE-3812-0D48-AFAA-126EB1221BA0}"/>
                </a:ext>
              </a:extLst>
            </p:cNvPr>
            <p:cNvSpPr>
              <a:spLocks noEditPoints="1"/>
            </p:cNvSpPr>
            <p:nvPr/>
          </p:nvSpPr>
          <p:spPr bwMode="auto">
            <a:xfrm>
              <a:off x="20326" y="11902"/>
              <a:ext cx="2169" cy="2497"/>
            </a:xfrm>
            <a:custGeom>
              <a:avLst/>
              <a:gdLst>
                <a:gd name="T0" fmla="*/ 1085 w 1147"/>
                <a:gd name="T1" fmla="*/ 1321 h 1321"/>
                <a:gd name="T2" fmla="*/ 1054 w 1147"/>
                <a:gd name="T3" fmla="*/ 1313 h 1321"/>
                <a:gd name="T4" fmla="*/ 30 w 1147"/>
                <a:gd name="T5" fmla="*/ 714 h 1321"/>
                <a:gd name="T6" fmla="*/ 0 w 1147"/>
                <a:gd name="T7" fmla="*/ 661 h 1321"/>
                <a:gd name="T8" fmla="*/ 30 w 1147"/>
                <a:gd name="T9" fmla="*/ 608 h 1321"/>
                <a:gd name="T10" fmla="*/ 1054 w 1147"/>
                <a:gd name="T11" fmla="*/ 11 h 1321"/>
                <a:gd name="T12" fmla="*/ 1116 w 1147"/>
                <a:gd name="T13" fmla="*/ 11 h 1321"/>
                <a:gd name="T14" fmla="*/ 1147 w 1147"/>
                <a:gd name="T15" fmla="*/ 64 h 1321"/>
                <a:gd name="T16" fmla="*/ 1147 w 1147"/>
                <a:gd name="T17" fmla="*/ 1260 h 1321"/>
                <a:gd name="T18" fmla="*/ 1116 w 1147"/>
                <a:gd name="T19" fmla="*/ 1313 h 1321"/>
                <a:gd name="T20" fmla="*/ 1085 w 1147"/>
                <a:gd name="T21" fmla="*/ 1321 h 1321"/>
                <a:gd name="T22" fmla="*/ 183 w 1147"/>
                <a:gd name="T23" fmla="*/ 661 h 1321"/>
                <a:gd name="T24" fmla="*/ 1024 w 1147"/>
                <a:gd name="T25" fmla="*/ 1153 h 1321"/>
                <a:gd name="T26" fmla="*/ 1024 w 1147"/>
                <a:gd name="T27" fmla="*/ 171 h 1321"/>
                <a:gd name="T28" fmla="*/ 183 w 1147"/>
                <a:gd name="T29" fmla="*/ 661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7" h="1321">
                  <a:moveTo>
                    <a:pt x="1085" y="1321"/>
                  </a:moveTo>
                  <a:cubicBezTo>
                    <a:pt x="1074" y="1321"/>
                    <a:pt x="1064" y="1319"/>
                    <a:pt x="1054" y="1313"/>
                  </a:cubicBezTo>
                  <a:cubicBezTo>
                    <a:pt x="30" y="714"/>
                    <a:pt x="30" y="714"/>
                    <a:pt x="30" y="714"/>
                  </a:cubicBezTo>
                  <a:cubicBezTo>
                    <a:pt x="11" y="703"/>
                    <a:pt x="0" y="683"/>
                    <a:pt x="0" y="661"/>
                  </a:cubicBezTo>
                  <a:cubicBezTo>
                    <a:pt x="0" y="639"/>
                    <a:pt x="11" y="619"/>
                    <a:pt x="30" y="608"/>
                  </a:cubicBezTo>
                  <a:cubicBezTo>
                    <a:pt x="1054" y="11"/>
                    <a:pt x="1054" y="11"/>
                    <a:pt x="1054" y="11"/>
                  </a:cubicBezTo>
                  <a:cubicBezTo>
                    <a:pt x="1073" y="0"/>
                    <a:pt x="1097" y="0"/>
                    <a:pt x="1116" y="11"/>
                  </a:cubicBezTo>
                  <a:cubicBezTo>
                    <a:pt x="1135" y="22"/>
                    <a:pt x="1147" y="42"/>
                    <a:pt x="1147" y="64"/>
                  </a:cubicBezTo>
                  <a:cubicBezTo>
                    <a:pt x="1147" y="1260"/>
                    <a:pt x="1147" y="1260"/>
                    <a:pt x="1147" y="1260"/>
                  </a:cubicBezTo>
                  <a:cubicBezTo>
                    <a:pt x="1147" y="1282"/>
                    <a:pt x="1135" y="1302"/>
                    <a:pt x="1116" y="1313"/>
                  </a:cubicBezTo>
                  <a:cubicBezTo>
                    <a:pt x="1106" y="1319"/>
                    <a:pt x="1096" y="1321"/>
                    <a:pt x="1085" y="1321"/>
                  </a:cubicBezTo>
                  <a:close/>
                  <a:moveTo>
                    <a:pt x="183" y="661"/>
                  </a:moveTo>
                  <a:cubicBezTo>
                    <a:pt x="1024" y="1153"/>
                    <a:pt x="1024" y="1153"/>
                    <a:pt x="1024" y="1153"/>
                  </a:cubicBezTo>
                  <a:cubicBezTo>
                    <a:pt x="1024" y="171"/>
                    <a:pt x="1024" y="171"/>
                    <a:pt x="1024" y="171"/>
                  </a:cubicBezTo>
                  <a:lnTo>
                    <a:pt x="183" y="6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2" name="Freeform 20">
              <a:extLst>
                <a:ext uri="{FF2B5EF4-FFF2-40B4-BE49-F238E27FC236}">
                  <a16:creationId xmlns:a16="http://schemas.microsoft.com/office/drawing/2014/main" id="{E8E327C1-9467-424A-B1E6-C7597953DD5C}"/>
                </a:ext>
              </a:extLst>
            </p:cNvPr>
            <p:cNvSpPr>
              <a:spLocks noEditPoints="1"/>
            </p:cNvSpPr>
            <p:nvPr/>
          </p:nvSpPr>
          <p:spPr bwMode="auto">
            <a:xfrm>
              <a:off x="12573" y="11382"/>
              <a:ext cx="1615" cy="1603"/>
            </a:xfrm>
            <a:custGeom>
              <a:avLst/>
              <a:gdLst>
                <a:gd name="T0" fmla="*/ 424 w 854"/>
                <a:gd name="T1" fmla="*/ 848 h 848"/>
                <a:gd name="T2" fmla="*/ 381 w 854"/>
                <a:gd name="T3" fmla="*/ 830 h 848"/>
                <a:gd name="T4" fmla="*/ 18 w 854"/>
                <a:gd name="T5" fmla="*/ 468 h 848"/>
                <a:gd name="T6" fmla="*/ 0 w 854"/>
                <a:gd name="T7" fmla="*/ 425 h 848"/>
                <a:gd name="T8" fmla="*/ 18 w 854"/>
                <a:gd name="T9" fmla="*/ 381 h 848"/>
                <a:gd name="T10" fmla="*/ 381 w 854"/>
                <a:gd name="T11" fmla="*/ 18 h 848"/>
                <a:gd name="T12" fmla="*/ 424 w 854"/>
                <a:gd name="T13" fmla="*/ 0 h 848"/>
                <a:gd name="T14" fmla="*/ 468 w 854"/>
                <a:gd name="T15" fmla="*/ 18 h 848"/>
                <a:gd name="T16" fmla="*/ 830 w 854"/>
                <a:gd name="T17" fmla="*/ 380 h 848"/>
                <a:gd name="T18" fmla="*/ 830 w 854"/>
                <a:gd name="T19" fmla="*/ 467 h 848"/>
                <a:gd name="T20" fmla="*/ 468 w 854"/>
                <a:gd name="T21" fmla="*/ 830 h 848"/>
                <a:gd name="T22" fmla="*/ 424 w 854"/>
                <a:gd name="T23" fmla="*/ 848 h 848"/>
                <a:gd name="T24" fmla="*/ 148 w 854"/>
                <a:gd name="T25" fmla="*/ 425 h 848"/>
                <a:gd name="T26" fmla="*/ 424 w 854"/>
                <a:gd name="T27" fmla="*/ 699 h 848"/>
                <a:gd name="T28" fmla="*/ 700 w 854"/>
                <a:gd name="T29" fmla="*/ 424 h 848"/>
                <a:gd name="T30" fmla="*/ 424 w 854"/>
                <a:gd name="T31" fmla="*/ 149 h 848"/>
                <a:gd name="T32" fmla="*/ 148 w 854"/>
                <a:gd name="T33" fmla="*/ 425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4" h="848">
                  <a:moveTo>
                    <a:pt x="424" y="848"/>
                  </a:moveTo>
                  <a:cubicBezTo>
                    <a:pt x="409" y="848"/>
                    <a:pt x="393" y="842"/>
                    <a:pt x="381" y="830"/>
                  </a:cubicBezTo>
                  <a:cubicBezTo>
                    <a:pt x="18" y="468"/>
                    <a:pt x="18" y="468"/>
                    <a:pt x="18" y="468"/>
                  </a:cubicBezTo>
                  <a:cubicBezTo>
                    <a:pt x="6" y="457"/>
                    <a:pt x="0" y="441"/>
                    <a:pt x="0" y="425"/>
                  </a:cubicBezTo>
                  <a:cubicBezTo>
                    <a:pt x="0" y="408"/>
                    <a:pt x="6" y="393"/>
                    <a:pt x="18" y="381"/>
                  </a:cubicBezTo>
                  <a:cubicBezTo>
                    <a:pt x="381" y="18"/>
                    <a:pt x="381" y="18"/>
                    <a:pt x="381" y="18"/>
                  </a:cubicBezTo>
                  <a:cubicBezTo>
                    <a:pt x="392" y="7"/>
                    <a:pt x="408" y="0"/>
                    <a:pt x="424" y="0"/>
                  </a:cubicBezTo>
                  <a:cubicBezTo>
                    <a:pt x="441" y="0"/>
                    <a:pt x="456" y="7"/>
                    <a:pt x="468" y="18"/>
                  </a:cubicBezTo>
                  <a:cubicBezTo>
                    <a:pt x="830" y="380"/>
                    <a:pt x="830" y="380"/>
                    <a:pt x="830" y="380"/>
                  </a:cubicBezTo>
                  <a:cubicBezTo>
                    <a:pt x="854" y="404"/>
                    <a:pt x="854" y="443"/>
                    <a:pt x="830" y="467"/>
                  </a:cubicBezTo>
                  <a:cubicBezTo>
                    <a:pt x="468" y="830"/>
                    <a:pt x="468" y="830"/>
                    <a:pt x="468" y="830"/>
                  </a:cubicBezTo>
                  <a:cubicBezTo>
                    <a:pt x="456" y="842"/>
                    <a:pt x="440" y="848"/>
                    <a:pt x="424" y="848"/>
                  </a:cubicBezTo>
                  <a:close/>
                  <a:moveTo>
                    <a:pt x="148" y="425"/>
                  </a:moveTo>
                  <a:cubicBezTo>
                    <a:pt x="424" y="699"/>
                    <a:pt x="424" y="699"/>
                    <a:pt x="424" y="699"/>
                  </a:cubicBezTo>
                  <a:cubicBezTo>
                    <a:pt x="700" y="424"/>
                    <a:pt x="700" y="424"/>
                    <a:pt x="700" y="424"/>
                  </a:cubicBezTo>
                  <a:cubicBezTo>
                    <a:pt x="424" y="149"/>
                    <a:pt x="424" y="149"/>
                    <a:pt x="424" y="149"/>
                  </a:cubicBezTo>
                  <a:lnTo>
                    <a:pt x="148" y="4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3" name="Rectangle 21">
              <a:extLst>
                <a:ext uri="{FF2B5EF4-FFF2-40B4-BE49-F238E27FC236}">
                  <a16:creationId xmlns:a16="http://schemas.microsoft.com/office/drawing/2014/main" id="{D6DD2D9E-A0F8-E84F-91E5-A774CF75CDEA}"/>
                </a:ext>
              </a:extLst>
            </p:cNvPr>
            <p:cNvSpPr>
              <a:spLocks noChangeArrowheads="1"/>
            </p:cNvSpPr>
            <p:nvPr/>
          </p:nvSpPr>
          <p:spPr bwMode="auto">
            <a:xfrm>
              <a:off x="17418" y="8631"/>
              <a:ext cx="232" cy="1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4" name="Freeform 22">
              <a:extLst>
                <a:ext uri="{FF2B5EF4-FFF2-40B4-BE49-F238E27FC236}">
                  <a16:creationId xmlns:a16="http://schemas.microsoft.com/office/drawing/2014/main" id="{5C1E3A78-1BF7-E949-8851-26B444DCC889}"/>
                </a:ext>
              </a:extLst>
            </p:cNvPr>
            <p:cNvSpPr>
              <a:spLocks/>
            </p:cNvSpPr>
            <p:nvPr/>
          </p:nvSpPr>
          <p:spPr bwMode="auto">
            <a:xfrm>
              <a:off x="15869" y="12768"/>
              <a:ext cx="942" cy="1295"/>
            </a:xfrm>
            <a:custGeom>
              <a:avLst/>
              <a:gdLst>
                <a:gd name="T0" fmla="*/ 195 w 942"/>
                <a:gd name="T1" fmla="*/ 1295 h 1295"/>
                <a:gd name="T2" fmla="*/ 0 w 942"/>
                <a:gd name="T3" fmla="*/ 1170 h 1295"/>
                <a:gd name="T4" fmla="*/ 745 w 942"/>
                <a:gd name="T5" fmla="*/ 0 h 1295"/>
                <a:gd name="T6" fmla="*/ 942 w 942"/>
                <a:gd name="T7" fmla="*/ 125 h 1295"/>
                <a:gd name="T8" fmla="*/ 195 w 942"/>
                <a:gd name="T9" fmla="*/ 1295 h 1295"/>
              </a:gdLst>
              <a:ahLst/>
              <a:cxnLst>
                <a:cxn ang="0">
                  <a:pos x="T0" y="T1"/>
                </a:cxn>
                <a:cxn ang="0">
                  <a:pos x="T2" y="T3"/>
                </a:cxn>
                <a:cxn ang="0">
                  <a:pos x="T4" y="T5"/>
                </a:cxn>
                <a:cxn ang="0">
                  <a:pos x="T6" y="T7"/>
                </a:cxn>
                <a:cxn ang="0">
                  <a:pos x="T8" y="T9"/>
                </a:cxn>
              </a:cxnLst>
              <a:rect l="0" t="0" r="r" b="b"/>
              <a:pathLst>
                <a:path w="942" h="1295">
                  <a:moveTo>
                    <a:pt x="195" y="1295"/>
                  </a:moveTo>
                  <a:lnTo>
                    <a:pt x="0" y="1170"/>
                  </a:lnTo>
                  <a:lnTo>
                    <a:pt x="745" y="0"/>
                  </a:lnTo>
                  <a:lnTo>
                    <a:pt x="942" y="125"/>
                  </a:lnTo>
                  <a:lnTo>
                    <a:pt x="195" y="1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5" name="Freeform 23">
              <a:extLst>
                <a:ext uri="{FF2B5EF4-FFF2-40B4-BE49-F238E27FC236}">
                  <a16:creationId xmlns:a16="http://schemas.microsoft.com/office/drawing/2014/main" id="{22C53104-AFB8-CC43-931B-2643DBDD61F2}"/>
                </a:ext>
              </a:extLst>
            </p:cNvPr>
            <p:cNvSpPr>
              <a:spLocks/>
            </p:cNvSpPr>
            <p:nvPr/>
          </p:nvSpPr>
          <p:spPr bwMode="auto">
            <a:xfrm>
              <a:off x="12985" y="13429"/>
              <a:ext cx="653" cy="919"/>
            </a:xfrm>
            <a:custGeom>
              <a:avLst/>
              <a:gdLst>
                <a:gd name="T0" fmla="*/ 244 w 345"/>
                <a:gd name="T1" fmla="*/ 486 h 486"/>
                <a:gd name="T2" fmla="*/ 0 w 345"/>
                <a:gd name="T3" fmla="*/ 49 h 486"/>
                <a:gd name="T4" fmla="*/ 113 w 345"/>
                <a:gd name="T5" fmla="*/ 0 h 486"/>
                <a:gd name="T6" fmla="*/ 345 w 345"/>
                <a:gd name="T7" fmla="*/ 416 h 486"/>
                <a:gd name="T8" fmla="*/ 244 w 345"/>
                <a:gd name="T9" fmla="*/ 486 h 486"/>
              </a:gdLst>
              <a:ahLst/>
              <a:cxnLst>
                <a:cxn ang="0">
                  <a:pos x="T0" y="T1"/>
                </a:cxn>
                <a:cxn ang="0">
                  <a:pos x="T2" y="T3"/>
                </a:cxn>
                <a:cxn ang="0">
                  <a:pos x="T4" y="T5"/>
                </a:cxn>
                <a:cxn ang="0">
                  <a:pos x="T6" y="T7"/>
                </a:cxn>
                <a:cxn ang="0">
                  <a:pos x="T8" y="T9"/>
                </a:cxn>
              </a:cxnLst>
              <a:rect l="0" t="0" r="r" b="b"/>
              <a:pathLst>
                <a:path w="345" h="486">
                  <a:moveTo>
                    <a:pt x="244" y="486"/>
                  </a:moveTo>
                  <a:cubicBezTo>
                    <a:pt x="149" y="348"/>
                    <a:pt x="67" y="201"/>
                    <a:pt x="0" y="49"/>
                  </a:cubicBezTo>
                  <a:cubicBezTo>
                    <a:pt x="113" y="0"/>
                    <a:pt x="113" y="0"/>
                    <a:pt x="113" y="0"/>
                  </a:cubicBezTo>
                  <a:cubicBezTo>
                    <a:pt x="177" y="145"/>
                    <a:pt x="255" y="285"/>
                    <a:pt x="345" y="416"/>
                  </a:cubicBezTo>
                  <a:lnTo>
                    <a:pt x="244" y="4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6" name="Freeform 24">
              <a:extLst>
                <a:ext uri="{FF2B5EF4-FFF2-40B4-BE49-F238E27FC236}">
                  <a16:creationId xmlns:a16="http://schemas.microsoft.com/office/drawing/2014/main" id="{7576BD69-BB55-4E48-828B-6A96DCB09C61}"/>
                </a:ext>
              </a:extLst>
            </p:cNvPr>
            <p:cNvSpPr>
              <a:spLocks/>
            </p:cNvSpPr>
            <p:nvPr/>
          </p:nvSpPr>
          <p:spPr bwMode="auto">
            <a:xfrm>
              <a:off x="16709" y="14375"/>
              <a:ext cx="4793" cy="2123"/>
            </a:xfrm>
            <a:custGeom>
              <a:avLst/>
              <a:gdLst>
                <a:gd name="T0" fmla="*/ 437 w 2535"/>
                <a:gd name="T1" fmla="*/ 1123 h 1123"/>
                <a:gd name="T2" fmla="*/ 0 w 2535"/>
                <a:gd name="T3" fmla="*/ 1087 h 1123"/>
                <a:gd name="T4" fmla="*/ 20 w 2535"/>
                <a:gd name="T5" fmla="*/ 965 h 1123"/>
                <a:gd name="T6" fmla="*/ 437 w 2535"/>
                <a:gd name="T7" fmla="*/ 1000 h 1123"/>
                <a:gd name="T8" fmla="*/ 2437 w 2535"/>
                <a:gd name="T9" fmla="*/ 0 h 1123"/>
                <a:gd name="T10" fmla="*/ 2535 w 2535"/>
                <a:gd name="T11" fmla="*/ 74 h 1123"/>
                <a:gd name="T12" fmla="*/ 1628 w 2535"/>
                <a:gd name="T13" fmla="*/ 837 h 1123"/>
                <a:gd name="T14" fmla="*/ 1059 w 2535"/>
                <a:gd name="T15" fmla="*/ 1048 h 1123"/>
                <a:gd name="T16" fmla="*/ 437 w 2535"/>
                <a:gd name="T17"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5" h="1123">
                  <a:moveTo>
                    <a:pt x="437" y="1123"/>
                  </a:moveTo>
                  <a:cubicBezTo>
                    <a:pt x="290" y="1123"/>
                    <a:pt x="143" y="1111"/>
                    <a:pt x="0" y="1087"/>
                  </a:cubicBezTo>
                  <a:cubicBezTo>
                    <a:pt x="20" y="965"/>
                    <a:pt x="20" y="965"/>
                    <a:pt x="20" y="965"/>
                  </a:cubicBezTo>
                  <a:cubicBezTo>
                    <a:pt x="157" y="988"/>
                    <a:pt x="297" y="1000"/>
                    <a:pt x="437" y="1000"/>
                  </a:cubicBezTo>
                  <a:cubicBezTo>
                    <a:pt x="1230" y="1000"/>
                    <a:pt x="1960" y="635"/>
                    <a:pt x="2437" y="0"/>
                  </a:cubicBezTo>
                  <a:cubicBezTo>
                    <a:pt x="2535" y="74"/>
                    <a:pt x="2535" y="74"/>
                    <a:pt x="2535" y="74"/>
                  </a:cubicBezTo>
                  <a:cubicBezTo>
                    <a:pt x="2296" y="392"/>
                    <a:pt x="1982" y="656"/>
                    <a:pt x="1628" y="837"/>
                  </a:cubicBezTo>
                  <a:cubicBezTo>
                    <a:pt x="1448" y="929"/>
                    <a:pt x="1256" y="1001"/>
                    <a:pt x="1059" y="1048"/>
                  </a:cubicBezTo>
                  <a:cubicBezTo>
                    <a:pt x="857" y="1098"/>
                    <a:pt x="647" y="1123"/>
                    <a:pt x="437" y="1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7" name="Freeform 25">
              <a:extLst>
                <a:ext uri="{FF2B5EF4-FFF2-40B4-BE49-F238E27FC236}">
                  <a16:creationId xmlns:a16="http://schemas.microsoft.com/office/drawing/2014/main" id="{7863E45A-90B4-D74E-A9A6-72515CBED1A8}"/>
                </a:ext>
              </a:extLst>
            </p:cNvPr>
            <p:cNvSpPr>
              <a:spLocks/>
            </p:cNvSpPr>
            <p:nvPr/>
          </p:nvSpPr>
          <p:spPr bwMode="auto">
            <a:xfrm>
              <a:off x="18481" y="6676"/>
              <a:ext cx="4014" cy="4547"/>
            </a:xfrm>
            <a:custGeom>
              <a:avLst/>
              <a:gdLst>
                <a:gd name="T0" fmla="*/ 2000 w 2123"/>
                <a:gd name="T1" fmla="*/ 2405 h 2405"/>
                <a:gd name="T2" fmla="*/ 0 w 2123"/>
                <a:gd name="T3" fmla="*/ 121 h 2405"/>
                <a:gd name="T4" fmla="*/ 25 w 2123"/>
                <a:gd name="T5" fmla="*/ 0 h 2405"/>
                <a:gd name="T6" fmla="*/ 823 w 2123"/>
                <a:gd name="T7" fmla="*/ 305 h 2405"/>
                <a:gd name="T8" fmla="*/ 1472 w 2123"/>
                <a:gd name="T9" fmla="*/ 839 h 2405"/>
                <a:gd name="T10" fmla="*/ 1922 w 2123"/>
                <a:gd name="T11" fmla="*/ 1552 h 2405"/>
                <a:gd name="T12" fmla="*/ 2123 w 2123"/>
                <a:gd name="T13" fmla="*/ 2396 h 2405"/>
                <a:gd name="T14" fmla="*/ 2000 w 2123"/>
                <a:gd name="T15" fmla="*/ 2405 h 2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3" h="2405">
                  <a:moveTo>
                    <a:pt x="2000" y="2405"/>
                  </a:moveTo>
                  <a:cubicBezTo>
                    <a:pt x="1926" y="1284"/>
                    <a:pt x="1104" y="345"/>
                    <a:pt x="0" y="121"/>
                  </a:cubicBezTo>
                  <a:cubicBezTo>
                    <a:pt x="25" y="0"/>
                    <a:pt x="25" y="0"/>
                    <a:pt x="25" y="0"/>
                  </a:cubicBezTo>
                  <a:cubicBezTo>
                    <a:pt x="306" y="57"/>
                    <a:pt x="575" y="160"/>
                    <a:pt x="823" y="305"/>
                  </a:cubicBezTo>
                  <a:cubicBezTo>
                    <a:pt x="1067" y="447"/>
                    <a:pt x="1285" y="627"/>
                    <a:pt x="1472" y="839"/>
                  </a:cubicBezTo>
                  <a:cubicBezTo>
                    <a:pt x="1661" y="1052"/>
                    <a:pt x="1812" y="1292"/>
                    <a:pt x="1922" y="1552"/>
                  </a:cubicBezTo>
                  <a:cubicBezTo>
                    <a:pt x="2036" y="1821"/>
                    <a:pt x="2103" y="2105"/>
                    <a:pt x="2123" y="2396"/>
                  </a:cubicBezTo>
                  <a:lnTo>
                    <a:pt x="2000" y="2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8" name="Freeform 26">
              <a:extLst>
                <a:ext uri="{FF2B5EF4-FFF2-40B4-BE49-F238E27FC236}">
                  <a16:creationId xmlns:a16="http://schemas.microsoft.com/office/drawing/2014/main" id="{1A97F147-1FF7-0440-8012-E9093E15B1C6}"/>
                </a:ext>
              </a:extLst>
            </p:cNvPr>
            <p:cNvSpPr>
              <a:spLocks/>
            </p:cNvSpPr>
            <p:nvPr/>
          </p:nvSpPr>
          <p:spPr bwMode="auto">
            <a:xfrm>
              <a:off x="14835" y="8922"/>
              <a:ext cx="2084" cy="3965"/>
            </a:xfrm>
            <a:custGeom>
              <a:avLst/>
              <a:gdLst>
                <a:gd name="T0" fmla="*/ 191 w 1102"/>
                <a:gd name="T1" fmla="*/ 2097 h 2097"/>
                <a:gd name="T2" fmla="*/ 0 w 1102"/>
                <a:gd name="T3" fmla="*/ 1383 h 2097"/>
                <a:gd name="T4" fmla="*/ 80 w 1102"/>
                <a:gd name="T5" fmla="*/ 909 h 2097"/>
                <a:gd name="T6" fmla="*/ 304 w 1102"/>
                <a:gd name="T7" fmla="*/ 501 h 2097"/>
                <a:gd name="T8" fmla="*/ 1071 w 1102"/>
                <a:gd name="T9" fmla="*/ 0 h 2097"/>
                <a:gd name="T10" fmla="*/ 1102 w 1102"/>
                <a:gd name="T11" fmla="*/ 119 h 2097"/>
                <a:gd name="T12" fmla="*/ 123 w 1102"/>
                <a:gd name="T13" fmla="*/ 1383 h 2097"/>
                <a:gd name="T14" fmla="*/ 297 w 1102"/>
                <a:gd name="T15" fmla="*/ 2036 h 2097"/>
                <a:gd name="T16" fmla="*/ 191 w 1102"/>
                <a:gd name="T17" fmla="*/ 2097 h 2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2" h="2097">
                  <a:moveTo>
                    <a:pt x="191" y="2097"/>
                  </a:moveTo>
                  <a:cubicBezTo>
                    <a:pt x="66" y="1881"/>
                    <a:pt x="0" y="1634"/>
                    <a:pt x="0" y="1383"/>
                  </a:cubicBezTo>
                  <a:cubicBezTo>
                    <a:pt x="0" y="1221"/>
                    <a:pt x="27" y="1061"/>
                    <a:pt x="80" y="909"/>
                  </a:cubicBezTo>
                  <a:cubicBezTo>
                    <a:pt x="132" y="762"/>
                    <a:pt x="208" y="625"/>
                    <a:pt x="304" y="501"/>
                  </a:cubicBezTo>
                  <a:cubicBezTo>
                    <a:pt x="498" y="256"/>
                    <a:pt x="770" y="78"/>
                    <a:pt x="1071" y="0"/>
                  </a:cubicBezTo>
                  <a:cubicBezTo>
                    <a:pt x="1102" y="119"/>
                    <a:pt x="1102" y="119"/>
                    <a:pt x="1102" y="119"/>
                  </a:cubicBezTo>
                  <a:cubicBezTo>
                    <a:pt x="525" y="267"/>
                    <a:pt x="123" y="787"/>
                    <a:pt x="123" y="1383"/>
                  </a:cubicBezTo>
                  <a:cubicBezTo>
                    <a:pt x="123" y="1613"/>
                    <a:pt x="183" y="1838"/>
                    <a:pt x="297" y="2036"/>
                  </a:cubicBezTo>
                  <a:lnTo>
                    <a:pt x="191" y="20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69" name="Freeform 27">
              <a:extLst>
                <a:ext uri="{FF2B5EF4-FFF2-40B4-BE49-F238E27FC236}">
                  <a16:creationId xmlns:a16="http://schemas.microsoft.com/office/drawing/2014/main" id="{339423AA-657D-3F45-896F-A8C4A929FF4B}"/>
                </a:ext>
              </a:extLst>
            </p:cNvPr>
            <p:cNvSpPr>
              <a:spLocks noEditPoints="1"/>
            </p:cNvSpPr>
            <p:nvPr/>
          </p:nvSpPr>
          <p:spPr bwMode="auto">
            <a:xfrm>
              <a:off x="12579" y="6766"/>
              <a:ext cx="3693" cy="4565"/>
            </a:xfrm>
            <a:custGeom>
              <a:avLst/>
              <a:gdLst>
                <a:gd name="T0" fmla="*/ 60 w 1953"/>
                <a:gd name="T1" fmla="*/ 2414 h 2414"/>
                <a:gd name="T2" fmla="*/ 3 w 1953"/>
                <a:gd name="T3" fmla="*/ 2345 h 2414"/>
                <a:gd name="T4" fmla="*/ 126 w 1953"/>
                <a:gd name="T5" fmla="*/ 2354 h 2414"/>
                <a:gd name="T6" fmla="*/ 64 w 1953"/>
                <a:gd name="T7" fmla="*/ 2414 h 2414"/>
                <a:gd name="T8" fmla="*/ 97 w 1953"/>
                <a:gd name="T9" fmla="*/ 2071 h 2414"/>
                <a:gd name="T10" fmla="*/ 50 w 1953"/>
                <a:gd name="T11" fmla="*/ 1995 h 2414"/>
                <a:gd name="T12" fmla="*/ 171 w 1953"/>
                <a:gd name="T13" fmla="*/ 2020 h 2414"/>
                <a:gd name="T14" fmla="*/ 110 w 1953"/>
                <a:gd name="T15" fmla="*/ 2073 h 2414"/>
                <a:gd name="T16" fmla="*/ 181 w 1953"/>
                <a:gd name="T17" fmla="*/ 1737 h 2414"/>
                <a:gd name="T18" fmla="*/ 144 w 1953"/>
                <a:gd name="T19" fmla="*/ 1655 h 2414"/>
                <a:gd name="T20" fmla="*/ 260 w 1953"/>
                <a:gd name="T21" fmla="*/ 1696 h 2414"/>
                <a:gd name="T22" fmla="*/ 201 w 1953"/>
                <a:gd name="T23" fmla="*/ 1740 h 2414"/>
                <a:gd name="T24" fmla="*/ 308 w 1953"/>
                <a:gd name="T25" fmla="*/ 1416 h 2414"/>
                <a:gd name="T26" fmla="*/ 283 w 1953"/>
                <a:gd name="T27" fmla="*/ 1330 h 2414"/>
                <a:gd name="T28" fmla="*/ 393 w 1953"/>
                <a:gd name="T29" fmla="*/ 1386 h 2414"/>
                <a:gd name="T30" fmla="*/ 336 w 1953"/>
                <a:gd name="T31" fmla="*/ 1423 h 2414"/>
                <a:gd name="T32" fmla="*/ 478 w 1953"/>
                <a:gd name="T33" fmla="*/ 1116 h 2414"/>
                <a:gd name="T34" fmla="*/ 465 w 1953"/>
                <a:gd name="T35" fmla="*/ 1028 h 2414"/>
                <a:gd name="T36" fmla="*/ 566 w 1953"/>
                <a:gd name="T37" fmla="*/ 1098 h 2414"/>
                <a:gd name="T38" fmla="*/ 513 w 1953"/>
                <a:gd name="T39" fmla="*/ 1127 h 2414"/>
                <a:gd name="T40" fmla="*/ 687 w 1953"/>
                <a:gd name="T41" fmla="*/ 841 h 2414"/>
                <a:gd name="T42" fmla="*/ 685 w 1953"/>
                <a:gd name="T43" fmla="*/ 752 h 2414"/>
                <a:gd name="T44" fmla="*/ 776 w 1953"/>
                <a:gd name="T45" fmla="*/ 835 h 2414"/>
                <a:gd name="T46" fmla="*/ 728 w 1953"/>
                <a:gd name="T47" fmla="*/ 857 h 2414"/>
                <a:gd name="T48" fmla="*/ 930 w 1953"/>
                <a:gd name="T49" fmla="*/ 597 h 2414"/>
                <a:gd name="T50" fmla="*/ 941 w 1953"/>
                <a:gd name="T51" fmla="*/ 508 h 2414"/>
                <a:gd name="T52" fmla="*/ 1019 w 1953"/>
                <a:gd name="T53" fmla="*/ 603 h 2414"/>
                <a:gd name="T54" fmla="*/ 977 w 1953"/>
                <a:gd name="T55" fmla="*/ 619 h 2414"/>
                <a:gd name="T56" fmla="*/ 1204 w 1953"/>
                <a:gd name="T57" fmla="*/ 387 h 2414"/>
                <a:gd name="T58" fmla="*/ 1226 w 1953"/>
                <a:gd name="T59" fmla="*/ 301 h 2414"/>
                <a:gd name="T60" fmla="*/ 1291 w 1953"/>
                <a:gd name="T61" fmla="*/ 405 h 2414"/>
                <a:gd name="T62" fmla="*/ 1256 w 1953"/>
                <a:gd name="T63" fmla="*/ 416 h 2414"/>
                <a:gd name="T64" fmla="*/ 1503 w 1953"/>
                <a:gd name="T65" fmla="*/ 216 h 2414"/>
                <a:gd name="T66" fmla="*/ 1537 w 1953"/>
                <a:gd name="T67" fmla="*/ 133 h 2414"/>
                <a:gd name="T68" fmla="*/ 1587 w 1953"/>
                <a:gd name="T69" fmla="*/ 245 h 2414"/>
                <a:gd name="T70" fmla="*/ 1559 w 1953"/>
                <a:gd name="T71" fmla="*/ 252 h 2414"/>
                <a:gd name="T72" fmla="*/ 1822 w 1953"/>
                <a:gd name="T73" fmla="*/ 87 h 2414"/>
                <a:gd name="T74" fmla="*/ 1867 w 1953"/>
                <a:gd name="T75" fmla="*/ 10 h 2414"/>
                <a:gd name="T76" fmla="*/ 1902 w 1953"/>
                <a:gd name="T77" fmla="*/ 127 h 2414"/>
                <a:gd name="T78" fmla="*/ 1881 w 1953"/>
                <a:gd name="T79" fmla="*/ 131 h 2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53" h="2414">
                  <a:moveTo>
                    <a:pt x="64" y="2414"/>
                  </a:moveTo>
                  <a:cubicBezTo>
                    <a:pt x="63" y="2414"/>
                    <a:pt x="61" y="2414"/>
                    <a:pt x="60" y="2414"/>
                  </a:cubicBezTo>
                  <a:cubicBezTo>
                    <a:pt x="26" y="2412"/>
                    <a:pt x="0" y="2383"/>
                    <a:pt x="3" y="2349"/>
                  </a:cubicBezTo>
                  <a:cubicBezTo>
                    <a:pt x="3" y="2345"/>
                    <a:pt x="3" y="2345"/>
                    <a:pt x="3" y="2345"/>
                  </a:cubicBezTo>
                  <a:cubicBezTo>
                    <a:pt x="5" y="2311"/>
                    <a:pt x="35" y="2286"/>
                    <a:pt x="68" y="2288"/>
                  </a:cubicBezTo>
                  <a:cubicBezTo>
                    <a:pt x="102" y="2290"/>
                    <a:pt x="128" y="2320"/>
                    <a:pt x="126" y="2354"/>
                  </a:cubicBezTo>
                  <a:cubicBezTo>
                    <a:pt x="125" y="2357"/>
                    <a:pt x="125" y="2357"/>
                    <a:pt x="125" y="2357"/>
                  </a:cubicBezTo>
                  <a:cubicBezTo>
                    <a:pt x="123" y="2389"/>
                    <a:pt x="96" y="2414"/>
                    <a:pt x="64" y="2414"/>
                  </a:cubicBezTo>
                  <a:close/>
                  <a:moveTo>
                    <a:pt x="110" y="2073"/>
                  </a:moveTo>
                  <a:cubicBezTo>
                    <a:pt x="106" y="2073"/>
                    <a:pt x="102" y="2072"/>
                    <a:pt x="97" y="2071"/>
                  </a:cubicBezTo>
                  <a:cubicBezTo>
                    <a:pt x="64" y="2065"/>
                    <a:pt x="43" y="2032"/>
                    <a:pt x="49" y="1999"/>
                  </a:cubicBezTo>
                  <a:cubicBezTo>
                    <a:pt x="50" y="1995"/>
                    <a:pt x="50" y="1995"/>
                    <a:pt x="50" y="1995"/>
                  </a:cubicBezTo>
                  <a:cubicBezTo>
                    <a:pt x="57" y="1962"/>
                    <a:pt x="89" y="1941"/>
                    <a:pt x="123" y="1948"/>
                  </a:cubicBezTo>
                  <a:cubicBezTo>
                    <a:pt x="156" y="1955"/>
                    <a:pt x="177" y="1987"/>
                    <a:pt x="171" y="2020"/>
                  </a:cubicBezTo>
                  <a:cubicBezTo>
                    <a:pt x="170" y="2023"/>
                    <a:pt x="170" y="2023"/>
                    <a:pt x="170" y="2023"/>
                  </a:cubicBezTo>
                  <a:cubicBezTo>
                    <a:pt x="164" y="2053"/>
                    <a:pt x="138" y="2073"/>
                    <a:pt x="110" y="2073"/>
                  </a:cubicBezTo>
                  <a:close/>
                  <a:moveTo>
                    <a:pt x="201" y="1740"/>
                  </a:moveTo>
                  <a:cubicBezTo>
                    <a:pt x="194" y="1740"/>
                    <a:pt x="187" y="1739"/>
                    <a:pt x="181" y="1737"/>
                  </a:cubicBezTo>
                  <a:cubicBezTo>
                    <a:pt x="149" y="1726"/>
                    <a:pt x="132" y="1691"/>
                    <a:pt x="143" y="1658"/>
                  </a:cubicBezTo>
                  <a:cubicBezTo>
                    <a:pt x="144" y="1655"/>
                    <a:pt x="144" y="1655"/>
                    <a:pt x="144" y="1655"/>
                  </a:cubicBezTo>
                  <a:cubicBezTo>
                    <a:pt x="155" y="1623"/>
                    <a:pt x="190" y="1606"/>
                    <a:pt x="222" y="1617"/>
                  </a:cubicBezTo>
                  <a:cubicBezTo>
                    <a:pt x="255" y="1629"/>
                    <a:pt x="271" y="1664"/>
                    <a:pt x="260" y="1696"/>
                  </a:cubicBezTo>
                  <a:cubicBezTo>
                    <a:pt x="259" y="1699"/>
                    <a:pt x="259" y="1699"/>
                    <a:pt x="259" y="1699"/>
                  </a:cubicBezTo>
                  <a:cubicBezTo>
                    <a:pt x="250" y="1724"/>
                    <a:pt x="226" y="1740"/>
                    <a:pt x="201" y="1740"/>
                  </a:cubicBezTo>
                  <a:close/>
                  <a:moveTo>
                    <a:pt x="336" y="1423"/>
                  </a:moveTo>
                  <a:cubicBezTo>
                    <a:pt x="327" y="1423"/>
                    <a:pt x="317" y="1421"/>
                    <a:pt x="308" y="1416"/>
                  </a:cubicBezTo>
                  <a:cubicBezTo>
                    <a:pt x="278" y="1401"/>
                    <a:pt x="266" y="1364"/>
                    <a:pt x="282" y="1334"/>
                  </a:cubicBezTo>
                  <a:cubicBezTo>
                    <a:pt x="283" y="1330"/>
                    <a:pt x="283" y="1330"/>
                    <a:pt x="283" y="1330"/>
                  </a:cubicBezTo>
                  <a:cubicBezTo>
                    <a:pt x="299" y="1300"/>
                    <a:pt x="336" y="1288"/>
                    <a:pt x="366" y="1304"/>
                  </a:cubicBezTo>
                  <a:cubicBezTo>
                    <a:pt x="396" y="1319"/>
                    <a:pt x="408" y="1356"/>
                    <a:pt x="393" y="1386"/>
                  </a:cubicBezTo>
                  <a:cubicBezTo>
                    <a:pt x="391" y="1389"/>
                    <a:pt x="391" y="1389"/>
                    <a:pt x="391" y="1389"/>
                  </a:cubicBezTo>
                  <a:cubicBezTo>
                    <a:pt x="380" y="1411"/>
                    <a:pt x="359" y="1423"/>
                    <a:pt x="336" y="1423"/>
                  </a:cubicBezTo>
                  <a:close/>
                  <a:moveTo>
                    <a:pt x="513" y="1127"/>
                  </a:moveTo>
                  <a:cubicBezTo>
                    <a:pt x="501" y="1127"/>
                    <a:pt x="489" y="1124"/>
                    <a:pt x="478" y="1116"/>
                  </a:cubicBezTo>
                  <a:cubicBezTo>
                    <a:pt x="450" y="1097"/>
                    <a:pt x="443" y="1059"/>
                    <a:pt x="463" y="1031"/>
                  </a:cubicBezTo>
                  <a:cubicBezTo>
                    <a:pt x="465" y="1028"/>
                    <a:pt x="465" y="1028"/>
                    <a:pt x="465" y="1028"/>
                  </a:cubicBezTo>
                  <a:cubicBezTo>
                    <a:pt x="484" y="1000"/>
                    <a:pt x="523" y="993"/>
                    <a:pt x="550" y="1012"/>
                  </a:cubicBezTo>
                  <a:cubicBezTo>
                    <a:pt x="578" y="1032"/>
                    <a:pt x="585" y="1070"/>
                    <a:pt x="566" y="1098"/>
                  </a:cubicBezTo>
                  <a:cubicBezTo>
                    <a:pt x="564" y="1101"/>
                    <a:pt x="564" y="1101"/>
                    <a:pt x="564" y="1101"/>
                  </a:cubicBezTo>
                  <a:cubicBezTo>
                    <a:pt x="552" y="1118"/>
                    <a:pt x="533" y="1127"/>
                    <a:pt x="513" y="1127"/>
                  </a:cubicBezTo>
                  <a:close/>
                  <a:moveTo>
                    <a:pt x="728" y="857"/>
                  </a:moveTo>
                  <a:cubicBezTo>
                    <a:pt x="713" y="857"/>
                    <a:pt x="699" y="852"/>
                    <a:pt x="687" y="841"/>
                  </a:cubicBezTo>
                  <a:cubicBezTo>
                    <a:pt x="662" y="818"/>
                    <a:pt x="660" y="780"/>
                    <a:pt x="683" y="754"/>
                  </a:cubicBezTo>
                  <a:cubicBezTo>
                    <a:pt x="685" y="752"/>
                    <a:pt x="685" y="752"/>
                    <a:pt x="685" y="752"/>
                  </a:cubicBezTo>
                  <a:cubicBezTo>
                    <a:pt x="708" y="727"/>
                    <a:pt x="747" y="725"/>
                    <a:pt x="772" y="748"/>
                  </a:cubicBezTo>
                  <a:cubicBezTo>
                    <a:pt x="797" y="771"/>
                    <a:pt x="799" y="810"/>
                    <a:pt x="776" y="835"/>
                  </a:cubicBezTo>
                  <a:cubicBezTo>
                    <a:pt x="774" y="838"/>
                    <a:pt x="774" y="838"/>
                    <a:pt x="774" y="838"/>
                  </a:cubicBezTo>
                  <a:cubicBezTo>
                    <a:pt x="761" y="851"/>
                    <a:pt x="745" y="857"/>
                    <a:pt x="728" y="857"/>
                  </a:cubicBezTo>
                  <a:close/>
                  <a:moveTo>
                    <a:pt x="977" y="619"/>
                  </a:moveTo>
                  <a:cubicBezTo>
                    <a:pt x="960" y="619"/>
                    <a:pt x="942" y="612"/>
                    <a:pt x="930" y="597"/>
                  </a:cubicBezTo>
                  <a:cubicBezTo>
                    <a:pt x="908" y="571"/>
                    <a:pt x="912" y="532"/>
                    <a:pt x="938" y="510"/>
                  </a:cubicBezTo>
                  <a:cubicBezTo>
                    <a:pt x="941" y="508"/>
                    <a:pt x="941" y="508"/>
                    <a:pt x="941" y="508"/>
                  </a:cubicBezTo>
                  <a:cubicBezTo>
                    <a:pt x="967" y="486"/>
                    <a:pt x="1005" y="490"/>
                    <a:pt x="1027" y="516"/>
                  </a:cubicBezTo>
                  <a:cubicBezTo>
                    <a:pt x="1049" y="542"/>
                    <a:pt x="1045" y="581"/>
                    <a:pt x="1019" y="603"/>
                  </a:cubicBezTo>
                  <a:cubicBezTo>
                    <a:pt x="1017" y="605"/>
                    <a:pt x="1017" y="605"/>
                    <a:pt x="1017" y="605"/>
                  </a:cubicBezTo>
                  <a:cubicBezTo>
                    <a:pt x="1005" y="614"/>
                    <a:pt x="991" y="619"/>
                    <a:pt x="977" y="619"/>
                  </a:cubicBezTo>
                  <a:close/>
                  <a:moveTo>
                    <a:pt x="1256" y="416"/>
                  </a:moveTo>
                  <a:cubicBezTo>
                    <a:pt x="1235" y="416"/>
                    <a:pt x="1215" y="406"/>
                    <a:pt x="1204" y="387"/>
                  </a:cubicBezTo>
                  <a:cubicBezTo>
                    <a:pt x="1186" y="359"/>
                    <a:pt x="1194" y="321"/>
                    <a:pt x="1223" y="303"/>
                  </a:cubicBezTo>
                  <a:cubicBezTo>
                    <a:pt x="1226" y="301"/>
                    <a:pt x="1226" y="301"/>
                    <a:pt x="1226" y="301"/>
                  </a:cubicBezTo>
                  <a:cubicBezTo>
                    <a:pt x="1255" y="283"/>
                    <a:pt x="1293" y="291"/>
                    <a:pt x="1311" y="320"/>
                  </a:cubicBezTo>
                  <a:cubicBezTo>
                    <a:pt x="1329" y="349"/>
                    <a:pt x="1320" y="387"/>
                    <a:pt x="1291" y="405"/>
                  </a:cubicBezTo>
                  <a:cubicBezTo>
                    <a:pt x="1289" y="407"/>
                    <a:pt x="1289" y="407"/>
                    <a:pt x="1289" y="407"/>
                  </a:cubicBezTo>
                  <a:cubicBezTo>
                    <a:pt x="1278" y="413"/>
                    <a:pt x="1267" y="416"/>
                    <a:pt x="1256" y="416"/>
                  </a:cubicBezTo>
                  <a:close/>
                  <a:moveTo>
                    <a:pt x="1559" y="252"/>
                  </a:moveTo>
                  <a:cubicBezTo>
                    <a:pt x="1536" y="252"/>
                    <a:pt x="1513" y="239"/>
                    <a:pt x="1503" y="216"/>
                  </a:cubicBezTo>
                  <a:cubicBezTo>
                    <a:pt x="1489" y="186"/>
                    <a:pt x="1502" y="149"/>
                    <a:pt x="1533" y="135"/>
                  </a:cubicBezTo>
                  <a:cubicBezTo>
                    <a:pt x="1537" y="133"/>
                    <a:pt x="1537" y="133"/>
                    <a:pt x="1537" y="133"/>
                  </a:cubicBezTo>
                  <a:cubicBezTo>
                    <a:pt x="1568" y="119"/>
                    <a:pt x="1604" y="133"/>
                    <a:pt x="1618" y="164"/>
                  </a:cubicBezTo>
                  <a:cubicBezTo>
                    <a:pt x="1632" y="195"/>
                    <a:pt x="1618" y="231"/>
                    <a:pt x="1587" y="245"/>
                  </a:cubicBezTo>
                  <a:cubicBezTo>
                    <a:pt x="1584" y="247"/>
                    <a:pt x="1584" y="247"/>
                    <a:pt x="1584" y="247"/>
                  </a:cubicBezTo>
                  <a:cubicBezTo>
                    <a:pt x="1576" y="251"/>
                    <a:pt x="1567" y="252"/>
                    <a:pt x="1559" y="252"/>
                  </a:cubicBezTo>
                  <a:close/>
                  <a:moveTo>
                    <a:pt x="1881" y="131"/>
                  </a:moveTo>
                  <a:cubicBezTo>
                    <a:pt x="1855" y="131"/>
                    <a:pt x="1830" y="114"/>
                    <a:pt x="1822" y="87"/>
                  </a:cubicBezTo>
                  <a:cubicBezTo>
                    <a:pt x="1813" y="55"/>
                    <a:pt x="1831" y="20"/>
                    <a:pt x="1864" y="11"/>
                  </a:cubicBezTo>
                  <a:cubicBezTo>
                    <a:pt x="1867" y="10"/>
                    <a:pt x="1867" y="10"/>
                    <a:pt x="1867" y="10"/>
                  </a:cubicBezTo>
                  <a:cubicBezTo>
                    <a:pt x="1899" y="0"/>
                    <a:pt x="1934" y="18"/>
                    <a:pt x="1943" y="51"/>
                  </a:cubicBezTo>
                  <a:cubicBezTo>
                    <a:pt x="1953" y="83"/>
                    <a:pt x="1935" y="118"/>
                    <a:pt x="1902" y="127"/>
                  </a:cubicBezTo>
                  <a:cubicBezTo>
                    <a:pt x="1899" y="128"/>
                    <a:pt x="1899" y="128"/>
                    <a:pt x="1899" y="128"/>
                  </a:cubicBezTo>
                  <a:cubicBezTo>
                    <a:pt x="1893" y="130"/>
                    <a:pt x="1887" y="131"/>
                    <a:pt x="1881"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70" name="Freeform 28">
              <a:extLst>
                <a:ext uri="{FF2B5EF4-FFF2-40B4-BE49-F238E27FC236}">
                  <a16:creationId xmlns:a16="http://schemas.microsoft.com/office/drawing/2014/main" id="{3175008D-1154-FF48-B4B7-5D1DE1421D88}"/>
                </a:ext>
              </a:extLst>
            </p:cNvPr>
            <p:cNvSpPr>
              <a:spLocks noEditPoints="1"/>
            </p:cNvSpPr>
            <p:nvPr/>
          </p:nvSpPr>
          <p:spPr bwMode="auto">
            <a:xfrm>
              <a:off x="16898" y="11421"/>
              <a:ext cx="3335" cy="2812"/>
            </a:xfrm>
            <a:custGeom>
              <a:avLst/>
              <a:gdLst>
                <a:gd name="T0" fmla="*/ 349 w 1764"/>
                <a:gd name="T1" fmla="*/ 1429 h 1487"/>
                <a:gd name="T2" fmla="*/ 410 w 1764"/>
                <a:gd name="T3" fmla="*/ 1364 h 1487"/>
                <a:gd name="T4" fmla="*/ 417 w 1764"/>
                <a:gd name="T5" fmla="*/ 1487 h 1487"/>
                <a:gd name="T6" fmla="*/ 410 w 1764"/>
                <a:gd name="T7" fmla="*/ 1487 h 1487"/>
                <a:gd name="T8" fmla="*/ 58 w 1764"/>
                <a:gd name="T9" fmla="*/ 1462 h 1487"/>
                <a:gd name="T10" fmla="*/ 7 w 1764"/>
                <a:gd name="T11" fmla="*/ 1389 h 1487"/>
                <a:gd name="T12" fmla="*/ 82 w 1764"/>
                <a:gd name="T13" fmla="*/ 1341 h 1487"/>
                <a:gd name="T14" fmla="*/ 70 w 1764"/>
                <a:gd name="T15" fmla="*/ 1463 h 1487"/>
                <a:gd name="T16" fmla="*/ 690 w 1764"/>
                <a:gd name="T17" fmla="*/ 1383 h 1487"/>
                <a:gd name="T18" fmla="*/ 733 w 1764"/>
                <a:gd name="T19" fmla="*/ 1305 h 1487"/>
                <a:gd name="T20" fmla="*/ 770 w 1764"/>
                <a:gd name="T21" fmla="*/ 1422 h 1487"/>
                <a:gd name="T22" fmla="*/ 749 w 1764"/>
                <a:gd name="T23" fmla="*/ 1426 h 1487"/>
                <a:gd name="T24" fmla="*/ 1009 w 1764"/>
                <a:gd name="T25" fmla="*/ 1253 h 1487"/>
                <a:gd name="T26" fmla="*/ 1031 w 1764"/>
                <a:gd name="T27" fmla="*/ 1166 h 1487"/>
                <a:gd name="T28" fmla="*/ 1097 w 1764"/>
                <a:gd name="T29" fmla="*/ 1270 h 1487"/>
                <a:gd name="T30" fmla="*/ 1061 w 1764"/>
                <a:gd name="T31" fmla="*/ 1282 h 1487"/>
                <a:gd name="T32" fmla="*/ 1285 w 1764"/>
                <a:gd name="T33" fmla="*/ 1047 h 1487"/>
                <a:gd name="T34" fmla="*/ 1285 w 1764"/>
                <a:gd name="T35" fmla="*/ 958 h 1487"/>
                <a:gd name="T36" fmla="*/ 1374 w 1764"/>
                <a:gd name="T37" fmla="*/ 1042 h 1487"/>
                <a:gd name="T38" fmla="*/ 1327 w 1764"/>
                <a:gd name="T39" fmla="*/ 1064 h 1487"/>
                <a:gd name="T40" fmla="*/ 1501 w 1764"/>
                <a:gd name="T41" fmla="*/ 779 h 1487"/>
                <a:gd name="T42" fmla="*/ 1479 w 1764"/>
                <a:gd name="T43" fmla="*/ 692 h 1487"/>
                <a:gd name="T44" fmla="*/ 1586 w 1764"/>
                <a:gd name="T45" fmla="*/ 752 h 1487"/>
                <a:gd name="T46" fmla="*/ 1531 w 1764"/>
                <a:gd name="T47" fmla="*/ 787 h 1487"/>
                <a:gd name="T48" fmla="*/ 1644 w 1764"/>
                <a:gd name="T49" fmla="*/ 465 h 1487"/>
                <a:gd name="T50" fmla="*/ 1600 w 1764"/>
                <a:gd name="T51" fmla="*/ 387 h 1487"/>
                <a:gd name="T52" fmla="*/ 1720 w 1764"/>
                <a:gd name="T53" fmla="*/ 418 h 1487"/>
                <a:gd name="T54" fmla="*/ 1659 w 1764"/>
                <a:gd name="T55" fmla="*/ 467 h 1487"/>
                <a:gd name="T56" fmla="*/ 1703 w 1764"/>
                <a:gd name="T57" fmla="*/ 126 h 1487"/>
                <a:gd name="T58" fmla="*/ 1641 w 1764"/>
                <a:gd name="T59" fmla="*/ 61 h 1487"/>
                <a:gd name="T60" fmla="*/ 1764 w 1764"/>
                <a:gd name="T61" fmla="*/ 61 h 1487"/>
                <a:gd name="T62" fmla="*/ 1703 w 1764"/>
                <a:gd name="T63" fmla="*/ 126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4" h="1487">
                  <a:moveTo>
                    <a:pt x="410" y="1487"/>
                  </a:moveTo>
                  <a:cubicBezTo>
                    <a:pt x="378" y="1487"/>
                    <a:pt x="350" y="1462"/>
                    <a:pt x="349" y="1429"/>
                  </a:cubicBezTo>
                  <a:cubicBezTo>
                    <a:pt x="347" y="1395"/>
                    <a:pt x="373" y="1366"/>
                    <a:pt x="407" y="1364"/>
                  </a:cubicBezTo>
                  <a:cubicBezTo>
                    <a:pt x="410" y="1364"/>
                    <a:pt x="410" y="1364"/>
                    <a:pt x="410" y="1364"/>
                  </a:cubicBezTo>
                  <a:cubicBezTo>
                    <a:pt x="444" y="1362"/>
                    <a:pt x="473" y="1388"/>
                    <a:pt x="475" y="1422"/>
                  </a:cubicBezTo>
                  <a:cubicBezTo>
                    <a:pt x="477" y="1456"/>
                    <a:pt x="451" y="1485"/>
                    <a:pt x="417" y="1487"/>
                  </a:cubicBezTo>
                  <a:cubicBezTo>
                    <a:pt x="413" y="1487"/>
                    <a:pt x="413" y="1487"/>
                    <a:pt x="413" y="1487"/>
                  </a:cubicBezTo>
                  <a:cubicBezTo>
                    <a:pt x="412" y="1487"/>
                    <a:pt x="411" y="1487"/>
                    <a:pt x="410" y="1487"/>
                  </a:cubicBezTo>
                  <a:close/>
                  <a:moveTo>
                    <a:pt x="70" y="1463"/>
                  </a:moveTo>
                  <a:cubicBezTo>
                    <a:pt x="66" y="1463"/>
                    <a:pt x="62" y="1463"/>
                    <a:pt x="58" y="1462"/>
                  </a:cubicBezTo>
                  <a:cubicBezTo>
                    <a:pt x="55" y="1461"/>
                    <a:pt x="55" y="1461"/>
                    <a:pt x="55" y="1461"/>
                  </a:cubicBezTo>
                  <a:cubicBezTo>
                    <a:pt x="22" y="1455"/>
                    <a:pt x="0" y="1422"/>
                    <a:pt x="7" y="1389"/>
                  </a:cubicBezTo>
                  <a:cubicBezTo>
                    <a:pt x="13" y="1356"/>
                    <a:pt x="46" y="1334"/>
                    <a:pt x="79" y="1341"/>
                  </a:cubicBezTo>
                  <a:cubicBezTo>
                    <a:pt x="82" y="1341"/>
                    <a:pt x="82" y="1341"/>
                    <a:pt x="82" y="1341"/>
                  </a:cubicBezTo>
                  <a:cubicBezTo>
                    <a:pt x="115" y="1348"/>
                    <a:pt x="137" y="1380"/>
                    <a:pt x="131" y="1414"/>
                  </a:cubicBezTo>
                  <a:cubicBezTo>
                    <a:pt x="125" y="1443"/>
                    <a:pt x="99" y="1463"/>
                    <a:pt x="70" y="1463"/>
                  </a:cubicBezTo>
                  <a:close/>
                  <a:moveTo>
                    <a:pt x="749" y="1426"/>
                  </a:moveTo>
                  <a:cubicBezTo>
                    <a:pt x="722" y="1426"/>
                    <a:pt x="698" y="1409"/>
                    <a:pt x="690" y="1383"/>
                  </a:cubicBezTo>
                  <a:cubicBezTo>
                    <a:pt x="680" y="1351"/>
                    <a:pt x="698" y="1316"/>
                    <a:pt x="730" y="1306"/>
                  </a:cubicBezTo>
                  <a:cubicBezTo>
                    <a:pt x="733" y="1305"/>
                    <a:pt x="733" y="1305"/>
                    <a:pt x="733" y="1305"/>
                  </a:cubicBezTo>
                  <a:cubicBezTo>
                    <a:pt x="766" y="1295"/>
                    <a:pt x="800" y="1312"/>
                    <a:pt x="810" y="1345"/>
                  </a:cubicBezTo>
                  <a:cubicBezTo>
                    <a:pt x="821" y="1377"/>
                    <a:pt x="803" y="1412"/>
                    <a:pt x="770" y="1422"/>
                  </a:cubicBezTo>
                  <a:cubicBezTo>
                    <a:pt x="767" y="1423"/>
                    <a:pt x="767" y="1423"/>
                    <a:pt x="767" y="1423"/>
                  </a:cubicBezTo>
                  <a:cubicBezTo>
                    <a:pt x="761" y="1425"/>
                    <a:pt x="755" y="1426"/>
                    <a:pt x="749" y="1426"/>
                  </a:cubicBezTo>
                  <a:close/>
                  <a:moveTo>
                    <a:pt x="1061" y="1282"/>
                  </a:moveTo>
                  <a:cubicBezTo>
                    <a:pt x="1040" y="1282"/>
                    <a:pt x="1020" y="1271"/>
                    <a:pt x="1009" y="1253"/>
                  </a:cubicBezTo>
                  <a:cubicBezTo>
                    <a:pt x="991" y="1224"/>
                    <a:pt x="999" y="1186"/>
                    <a:pt x="1028" y="1168"/>
                  </a:cubicBezTo>
                  <a:cubicBezTo>
                    <a:pt x="1031" y="1166"/>
                    <a:pt x="1031" y="1166"/>
                    <a:pt x="1031" y="1166"/>
                  </a:cubicBezTo>
                  <a:cubicBezTo>
                    <a:pt x="1060" y="1148"/>
                    <a:pt x="1098" y="1157"/>
                    <a:pt x="1116" y="1186"/>
                  </a:cubicBezTo>
                  <a:cubicBezTo>
                    <a:pt x="1134" y="1214"/>
                    <a:pt x="1125" y="1252"/>
                    <a:pt x="1097" y="1270"/>
                  </a:cubicBezTo>
                  <a:cubicBezTo>
                    <a:pt x="1093" y="1272"/>
                    <a:pt x="1093" y="1272"/>
                    <a:pt x="1093" y="1272"/>
                  </a:cubicBezTo>
                  <a:cubicBezTo>
                    <a:pt x="1083" y="1279"/>
                    <a:pt x="1072" y="1282"/>
                    <a:pt x="1061" y="1282"/>
                  </a:cubicBezTo>
                  <a:close/>
                  <a:moveTo>
                    <a:pt x="1327" y="1064"/>
                  </a:moveTo>
                  <a:cubicBezTo>
                    <a:pt x="1312" y="1064"/>
                    <a:pt x="1297" y="1058"/>
                    <a:pt x="1285" y="1047"/>
                  </a:cubicBezTo>
                  <a:cubicBezTo>
                    <a:pt x="1260" y="1024"/>
                    <a:pt x="1259" y="985"/>
                    <a:pt x="1283" y="960"/>
                  </a:cubicBezTo>
                  <a:cubicBezTo>
                    <a:pt x="1285" y="958"/>
                    <a:pt x="1285" y="958"/>
                    <a:pt x="1285" y="958"/>
                  </a:cubicBezTo>
                  <a:cubicBezTo>
                    <a:pt x="1308" y="933"/>
                    <a:pt x="1347" y="932"/>
                    <a:pt x="1372" y="955"/>
                  </a:cubicBezTo>
                  <a:cubicBezTo>
                    <a:pt x="1396" y="979"/>
                    <a:pt x="1398" y="1017"/>
                    <a:pt x="1374" y="1042"/>
                  </a:cubicBezTo>
                  <a:cubicBezTo>
                    <a:pt x="1372" y="1045"/>
                    <a:pt x="1372" y="1045"/>
                    <a:pt x="1372" y="1045"/>
                  </a:cubicBezTo>
                  <a:cubicBezTo>
                    <a:pt x="1360" y="1058"/>
                    <a:pt x="1343" y="1064"/>
                    <a:pt x="1327" y="1064"/>
                  </a:cubicBezTo>
                  <a:close/>
                  <a:moveTo>
                    <a:pt x="1531" y="787"/>
                  </a:moveTo>
                  <a:cubicBezTo>
                    <a:pt x="1521" y="787"/>
                    <a:pt x="1511" y="784"/>
                    <a:pt x="1501" y="779"/>
                  </a:cubicBezTo>
                  <a:cubicBezTo>
                    <a:pt x="1471" y="762"/>
                    <a:pt x="1461" y="725"/>
                    <a:pt x="1477" y="695"/>
                  </a:cubicBezTo>
                  <a:cubicBezTo>
                    <a:pt x="1479" y="692"/>
                    <a:pt x="1479" y="692"/>
                    <a:pt x="1479" y="692"/>
                  </a:cubicBezTo>
                  <a:cubicBezTo>
                    <a:pt x="1495" y="663"/>
                    <a:pt x="1533" y="652"/>
                    <a:pt x="1563" y="669"/>
                  </a:cubicBezTo>
                  <a:cubicBezTo>
                    <a:pt x="1592" y="685"/>
                    <a:pt x="1603" y="722"/>
                    <a:pt x="1586" y="752"/>
                  </a:cubicBezTo>
                  <a:cubicBezTo>
                    <a:pt x="1585" y="755"/>
                    <a:pt x="1585" y="755"/>
                    <a:pt x="1585" y="755"/>
                  </a:cubicBezTo>
                  <a:cubicBezTo>
                    <a:pt x="1574" y="775"/>
                    <a:pt x="1553" y="787"/>
                    <a:pt x="1531" y="787"/>
                  </a:cubicBezTo>
                  <a:close/>
                  <a:moveTo>
                    <a:pt x="1659" y="467"/>
                  </a:moveTo>
                  <a:cubicBezTo>
                    <a:pt x="1654" y="467"/>
                    <a:pt x="1649" y="467"/>
                    <a:pt x="1644" y="465"/>
                  </a:cubicBezTo>
                  <a:cubicBezTo>
                    <a:pt x="1611" y="457"/>
                    <a:pt x="1591" y="423"/>
                    <a:pt x="1600" y="390"/>
                  </a:cubicBezTo>
                  <a:cubicBezTo>
                    <a:pt x="1600" y="387"/>
                    <a:pt x="1600" y="387"/>
                    <a:pt x="1600" y="387"/>
                  </a:cubicBezTo>
                  <a:cubicBezTo>
                    <a:pt x="1609" y="354"/>
                    <a:pt x="1642" y="335"/>
                    <a:pt x="1675" y="343"/>
                  </a:cubicBezTo>
                  <a:cubicBezTo>
                    <a:pt x="1708" y="352"/>
                    <a:pt x="1728" y="385"/>
                    <a:pt x="1720" y="418"/>
                  </a:cubicBezTo>
                  <a:cubicBezTo>
                    <a:pt x="1719" y="421"/>
                    <a:pt x="1719" y="421"/>
                    <a:pt x="1719" y="421"/>
                  </a:cubicBezTo>
                  <a:cubicBezTo>
                    <a:pt x="1711" y="449"/>
                    <a:pt x="1687" y="467"/>
                    <a:pt x="1659" y="467"/>
                  </a:cubicBezTo>
                  <a:close/>
                  <a:moveTo>
                    <a:pt x="1703" y="126"/>
                  </a:moveTo>
                  <a:cubicBezTo>
                    <a:pt x="1703" y="126"/>
                    <a:pt x="1703" y="126"/>
                    <a:pt x="1703" y="126"/>
                  </a:cubicBezTo>
                  <a:cubicBezTo>
                    <a:pt x="1669" y="126"/>
                    <a:pt x="1641" y="98"/>
                    <a:pt x="1641" y="65"/>
                  </a:cubicBezTo>
                  <a:cubicBezTo>
                    <a:pt x="1641" y="61"/>
                    <a:pt x="1641" y="61"/>
                    <a:pt x="1641" y="61"/>
                  </a:cubicBezTo>
                  <a:cubicBezTo>
                    <a:pt x="1641" y="27"/>
                    <a:pt x="1669" y="0"/>
                    <a:pt x="1703" y="0"/>
                  </a:cubicBezTo>
                  <a:cubicBezTo>
                    <a:pt x="1737" y="0"/>
                    <a:pt x="1764" y="27"/>
                    <a:pt x="1764" y="61"/>
                  </a:cubicBezTo>
                  <a:cubicBezTo>
                    <a:pt x="1764" y="65"/>
                    <a:pt x="1764" y="65"/>
                    <a:pt x="1764" y="65"/>
                  </a:cubicBezTo>
                  <a:cubicBezTo>
                    <a:pt x="1764" y="99"/>
                    <a:pt x="1737" y="126"/>
                    <a:pt x="170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grpSp>
      <p:grpSp>
        <p:nvGrpSpPr>
          <p:cNvPr id="71" name="Group 4">
            <a:extLst>
              <a:ext uri="{FF2B5EF4-FFF2-40B4-BE49-F238E27FC236}">
                <a16:creationId xmlns:a16="http://schemas.microsoft.com/office/drawing/2014/main" id="{CC9C72E5-9330-1A4B-82B3-5E1CE4BAA534}"/>
              </a:ext>
            </a:extLst>
          </p:cNvPr>
          <p:cNvGrpSpPr>
            <a:grpSpLocks noChangeAspect="1"/>
          </p:cNvGrpSpPr>
          <p:nvPr/>
        </p:nvGrpSpPr>
        <p:grpSpPr bwMode="auto">
          <a:xfrm>
            <a:off x="402418" y="3556674"/>
            <a:ext cx="473160" cy="467418"/>
            <a:chOff x="1233" y="-8"/>
            <a:chExt cx="3296" cy="3256"/>
          </a:xfrm>
          <a:solidFill>
            <a:schemeClr val="accent2"/>
          </a:solidFill>
        </p:grpSpPr>
        <p:sp>
          <p:nvSpPr>
            <p:cNvPr id="72" name="Freeform 5">
              <a:extLst>
                <a:ext uri="{FF2B5EF4-FFF2-40B4-BE49-F238E27FC236}">
                  <a16:creationId xmlns:a16="http://schemas.microsoft.com/office/drawing/2014/main" id="{4394BE05-A2A6-AC44-B81C-722F5D8F75D3}"/>
                </a:ext>
              </a:extLst>
            </p:cNvPr>
            <p:cNvSpPr>
              <a:spLocks/>
            </p:cNvSpPr>
            <p:nvPr/>
          </p:nvSpPr>
          <p:spPr bwMode="auto">
            <a:xfrm>
              <a:off x="1460" y="539"/>
              <a:ext cx="244" cy="377"/>
            </a:xfrm>
            <a:custGeom>
              <a:avLst/>
              <a:gdLst>
                <a:gd name="T0" fmla="*/ 53 w 244"/>
                <a:gd name="T1" fmla="*/ 377 h 377"/>
                <a:gd name="T2" fmla="*/ 0 w 244"/>
                <a:gd name="T3" fmla="*/ 322 h 377"/>
                <a:gd name="T4" fmla="*/ 135 w 244"/>
                <a:gd name="T5" fmla="*/ 189 h 377"/>
                <a:gd name="T6" fmla="*/ 0 w 244"/>
                <a:gd name="T7" fmla="*/ 55 h 377"/>
                <a:gd name="T8" fmla="*/ 53 w 244"/>
                <a:gd name="T9" fmla="*/ 0 h 377"/>
                <a:gd name="T10" fmla="*/ 244 w 244"/>
                <a:gd name="T11" fmla="*/ 191 h 377"/>
                <a:gd name="T12" fmla="*/ 53 w 244"/>
                <a:gd name="T13" fmla="*/ 377 h 377"/>
              </a:gdLst>
              <a:ahLst/>
              <a:cxnLst>
                <a:cxn ang="0">
                  <a:pos x="T0" y="T1"/>
                </a:cxn>
                <a:cxn ang="0">
                  <a:pos x="T2" y="T3"/>
                </a:cxn>
                <a:cxn ang="0">
                  <a:pos x="T4" y="T5"/>
                </a:cxn>
                <a:cxn ang="0">
                  <a:pos x="T6" y="T7"/>
                </a:cxn>
                <a:cxn ang="0">
                  <a:pos x="T8" y="T9"/>
                </a:cxn>
                <a:cxn ang="0">
                  <a:pos x="T10" y="T11"/>
                </a:cxn>
                <a:cxn ang="0">
                  <a:pos x="T12" y="T13"/>
                </a:cxn>
              </a:cxnLst>
              <a:rect l="0" t="0" r="r" b="b"/>
              <a:pathLst>
                <a:path w="244" h="377">
                  <a:moveTo>
                    <a:pt x="53" y="377"/>
                  </a:moveTo>
                  <a:lnTo>
                    <a:pt x="0" y="322"/>
                  </a:lnTo>
                  <a:lnTo>
                    <a:pt x="135" y="189"/>
                  </a:lnTo>
                  <a:lnTo>
                    <a:pt x="0" y="55"/>
                  </a:lnTo>
                  <a:lnTo>
                    <a:pt x="53" y="0"/>
                  </a:lnTo>
                  <a:lnTo>
                    <a:pt x="244" y="191"/>
                  </a:lnTo>
                  <a:lnTo>
                    <a:pt x="53"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73" name="Freeform 6">
              <a:extLst>
                <a:ext uri="{FF2B5EF4-FFF2-40B4-BE49-F238E27FC236}">
                  <a16:creationId xmlns:a16="http://schemas.microsoft.com/office/drawing/2014/main" id="{754AE616-6294-A142-993C-7C9B39E16609}"/>
                </a:ext>
              </a:extLst>
            </p:cNvPr>
            <p:cNvSpPr>
              <a:spLocks/>
            </p:cNvSpPr>
            <p:nvPr/>
          </p:nvSpPr>
          <p:spPr bwMode="auto">
            <a:xfrm>
              <a:off x="3969" y="1586"/>
              <a:ext cx="253" cy="483"/>
            </a:xfrm>
            <a:custGeom>
              <a:avLst/>
              <a:gdLst>
                <a:gd name="T0" fmla="*/ 77 w 253"/>
                <a:gd name="T1" fmla="*/ 483 h 483"/>
                <a:gd name="T2" fmla="*/ 0 w 253"/>
                <a:gd name="T3" fmla="*/ 483 h 483"/>
                <a:gd name="T4" fmla="*/ 1 w 253"/>
                <a:gd name="T5" fmla="*/ 199 h 483"/>
                <a:gd name="T6" fmla="*/ 198 w 253"/>
                <a:gd name="T7" fmla="*/ 0 h 483"/>
                <a:gd name="T8" fmla="*/ 253 w 253"/>
                <a:gd name="T9" fmla="*/ 55 h 483"/>
                <a:gd name="T10" fmla="*/ 79 w 253"/>
                <a:gd name="T11" fmla="*/ 231 h 483"/>
                <a:gd name="T12" fmla="*/ 77 w 253"/>
                <a:gd name="T13" fmla="*/ 483 h 483"/>
              </a:gdLst>
              <a:ahLst/>
              <a:cxnLst>
                <a:cxn ang="0">
                  <a:pos x="T0" y="T1"/>
                </a:cxn>
                <a:cxn ang="0">
                  <a:pos x="T2" y="T3"/>
                </a:cxn>
                <a:cxn ang="0">
                  <a:pos x="T4" y="T5"/>
                </a:cxn>
                <a:cxn ang="0">
                  <a:pos x="T6" y="T7"/>
                </a:cxn>
                <a:cxn ang="0">
                  <a:pos x="T8" y="T9"/>
                </a:cxn>
                <a:cxn ang="0">
                  <a:pos x="T10" y="T11"/>
                </a:cxn>
                <a:cxn ang="0">
                  <a:pos x="T12" y="T13"/>
                </a:cxn>
              </a:cxnLst>
              <a:rect l="0" t="0" r="r" b="b"/>
              <a:pathLst>
                <a:path w="253" h="483">
                  <a:moveTo>
                    <a:pt x="77" y="483"/>
                  </a:moveTo>
                  <a:lnTo>
                    <a:pt x="0" y="483"/>
                  </a:lnTo>
                  <a:lnTo>
                    <a:pt x="1" y="199"/>
                  </a:lnTo>
                  <a:lnTo>
                    <a:pt x="198" y="0"/>
                  </a:lnTo>
                  <a:lnTo>
                    <a:pt x="253" y="55"/>
                  </a:lnTo>
                  <a:lnTo>
                    <a:pt x="79" y="231"/>
                  </a:lnTo>
                  <a:lnTo>
                    <a:pt x="77"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74" name="Freeform 7">
              <a:extLst>
                <a:ext uri="{FF2B5EF4-FFF2-40B4-BE49-F238E27FC236}">
                  <a16:creationId xmlns:a16="http://schemas.microsoft.com/office/drawing/2014/main" id="{B4112C4A-C000-7F4D-99D7-4AE8F4A62D1A}"/>
                </a:ext>
              </a:extLst>
            </p:cNvPr>
            <p:cNvSpPr>
              <a:spLocks noEditPoints="1"/>
            </p:cNvSpPr>
            <p:nvPr/>
          </p:nvSpPr>
          <p:spPr bwMode="auto">
            <a:xfrm>
              <a:off x="1434" y="138"/>
              <a:ext cx="2145" cy="2466"/>
            </a:xfrm>
            <a:custGeom>
              <a:avLst/>
              <a:gdLst>
                <a:gd name="T0" fmla="*/ 56 w 1133"/>
                <a:gd name="T1" fmla="*/ 28 h 1303"/>
                <a:gd name="T2" fmla="*/ 28 w 1133"/>
                <a:gd name="T3" fmla="*/ 56 h 1303"/>
                <a:gd name="T4" fmla="*/ 0 w 1133"/>
                <a:gd name="T5" fmla="*/ 28 h 1303"/>
                <a:gd name="T6" fmla="*/ 28 w 1133"/>
                <a:gd name="T7" fmla="*/ 0 h 1303"/>
                <a:gd name="T8" fmla="*/ 56 w 1133"/>
                <a:gd name="T9" fmla="*/ 28 h 1303"/>
                <a:gd name="T10" fmla="*/ 141 w 1133"/>
                <a:gd name="T11" fmla="*/ 0 h 1303"/>
                <a:gd name="T12" fmla="*/ 113 w 1133"/>
                <a:gd name="T13" fmla="*/ 28 h 1303"/>
                <a:gd name="T14" fmla="*/ 141 w 1133"/>
                <a:gd name="T15" fmla="*/ 56 h 1303"/>
                <a:gd name="T16" fmla="*/ 170 w 1133"/>
                <a:gd name="T17" fmla="*/ 28 h 1303"/>
                <a:gd name="T18" fmla="*/ 141 w 1133"/>
                <a:gd name="T19" fmla="*/ 0 h 1303"/>
                <a:gd name="T20" fmla="*/ 255 w 1133"/>
                <a:gd name="T21" fmla="*/ 0 h 1303"/>
                <a:gd name="T22" fmla="*/ 226 w 1133"/>
                <a:gd name="T23" fmla="*/ 28 h 1303"/>
                <a:gd name="T24" fmla="*/ 255 w 1133"/>
                <a:gd name="T25" fmla="*/ 56 h 1303"/>
                <a:gd name="T26" fmla="*/ 283 w 1133"/>
                <a:gd name="T27" fmla="*/ 28 h 1303"/>
                <a:gd name="T28" fmla="*/ 255 w 1133"/>
                <a:gd name="T29" fmla="*/ 0 h 1303"/>
                <a:gd name="T30" fmla="*/ 878 w 1133"/>
                <a:gd name="T31" fmla="*/ 226 h 1303"/>
                <a:gd name="T32" fmla="*/ 850 w 1133"/>
                <a:gd name="T33" fmla="*/ 255 h 1303"/>
                <a:gd name="T34" fmla="*/ 878 w 1133"/>
                <a:gd name="T35" fmla="*/ 283 h 1303"/>
                <a:gd name="T36" fmla="*/ 907 w 1133"/>
                <a:gd name="T37" fmla="*/ 255 h 1303"/>
                <a:gd name="T38" fmla="*/ 878 w 1133"/>
                <a:gd name="T39" fmla="*/ 226 h 1303"/>
                <a:gd name="T40" fmla="*/ 992 w 1133"/>
                <a:gd name="T41" fmla="*/ 226 h 1303"/>
                <a:gd name="T42" fmla="*/ 963 w 1133"/>
                <a:gd name="T43" fmla="*/ 255 h 1303"/>
                <a:gd name="T44" fmla="*/ 992 w 1133"/>
                <a:gd name="T45" fmla="*/ 283 h 1303"/>
                <a:gd name="T46" fmla="*/ 1020 w 1133"/>
                <a:gd name="T47" fmla="*/ 255 h 1303"/>
                <a:gd name="T48" fmla="*/ 992 w 1133"/>
                <a:gd name="T49" fmla="*/ 226 h 1303"/>
                <a:gd name="T50" fmla="*/ 1105 w 1133"/>
                <a:gd name="T51" fmla="*/ 226 h 1303"/>
                <a:gd name="T52" fmla="*/ 1077 w 1133"/>
                <a:gd name="T53" fmla="*/ 255 h 1303"/>
                <a:gd name="T54" fmla="*/ 1105 w 1133"/>
                <a:gd name="T55" fmla="*/ 283 h 1303"/>
                <a:gd name="T56" fmla="*/ 1133 w 1133"/>
                <a:gd name="T57" fmla="*/ 255 h 1303"/>
                <a:gd name="T58" fmla="*/ 1105 w 1133"/>
                <a:gd name="T59" fmla="*/ 226 h 1303"/>
                <a:gd name="T60" fmla="*/ 141 w 1133"/>
                <a:gd name="T61" fmla="*/ 1247 h 1303"/>
                <a:gd name="T62" fmla="*/ 113 w 1133"/>
                <a:gd name="T63" fmla="*/ 1275 h 1303"/>
                <a:gd name="T64" fmla="*/ 141 w 1133"/>
                <a:gd name="T65" fmla="*/ 1303 h 1303"/>
                <a:gd name="T66" fmla="*/ 170 w 1133"/>
                <a:gd name="T67" fmla="*/ 1275 h 1303"/>
                <a:gd name="T68" fmla="*/ 141 w 1133"/>
                <a:gd name="T69" fmla="*/ 1247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3" h="1303">
                  <a:moveTo>
                    <a:pt x="56" y="28"/>
                  </a:moveTo>
                  <a:cubicBezTo>
                    <a:pt x="56" y="44"/>
                    <a:pt x="44" y="56"/>
                    <a:pt x="28" y="56"/>
                  </a:cubicBezTo>
                  <a:cubicBezTo>
                    <a:pt x="12" y="56"/>
                    <a:pt x="0" y="44"/>
                    <a:pt x="0" y="28"/>
                  </a:cubicBezTo>
                  <a:cubicBezTo>
                    <a:pt x="0" y="12"/>
                    <a:pt x="12" y="0"/>
                    <a:pt x="28" y="0"/>
                  </a:cubicBezTo>
                  <a:cubicBezTo>
                    <a:pt x="44" y="0"/>
                    <a:pt x="56" y="12"/>
                    <a:pt x="56" y="28"/>
                  </a:cubicBezTo>
                  <a:close/>
                  <a:moveTo>
                    <a:pt x="141" y="0"/>
                  </a:moveTo>
                  <a:cubicBezTo>
                    <a:pt x="126" y="0"/>
                    <a:pt x="113" y="12"/>
                    <a:pt x="113" y="28"/>
                  </a:cubicBezTo>
                  <a:cubicBezTo>
                    <a:pt x="113" y="44"/>
                    <a:pt x="126" y="56"/>
                    <a:pt x="141" y="56"/>
                  </a:cubicBezTo>
                  <a:cubicBezTo>
                    <a:pt x="157" y="56"/>
                    <a:pt x="170" y="44"/>
                    <a:pt x="170" y="28"/>
                  </a:cubicBezTo>
                  <a:cubicBezTo>
                    <a:pt x="170" y="12"/>
                    <a:pt x="157" y="0"/>
                    <a:pt x="141" y="0"/>
                  </a:cubicBezTo>
                  <a:close/>
                  <a:moveTo>
                    <a:pt x="255" y="0"/>
                  </a:moveTo>
                  <a:cubicBezTo>
                    <a:pt x="239" y="0"/>
                    <a:pt x="226" y="12"/>
                    <a:pt x="226" y="28"/>
                  </a:cubicBezTo>
                  <a:cubicBezTo>
                    <a:pt x="226" y="44"/>
                    <a:pt x="239" y="56"/>
                    <a:pt x="255" y="56"/>
                  </a:cubicBezTo>
                  <a:cubicBezTo>
                    <a:pt x="270" y="56"/>
                    <a:pt x="283" y="44"/>
                    <a:pt x="283" y="28"/>
                  </a:cubicBezTo>
                  <a:cubicBezTo>
                    <a:pt x="283" y="12"/>
                    <a:pt x="270" y="0"/>
                    <a:pt x="255" y="0"/>
                  </a:cubicBezTo>
                  <a:close/>
                  <a:moveTo>
                    <a:pt x="878" y="226"/>
                  </a:moveTo>
                  <a:cubicBezTo>
                    <a:pt x="863" y="226"/>
                    <a:pt x="850" y="239"/>
                    <a:pt x="850" y="255"/>
                  </a:cubicBezTo>
                  <a:cubicBezTo>
                    <a:pt x="850" y="270"/>
                    <a:pt x="863" y="283"/>
                    <a:pt x="878" y="283"/>
                  </a:cubicBezTo>
                  <a:cubicBezTo>
                    <a:pt x="894" y="283"/>
                    <a:pt x="907" y="270"/>
                    <a:pt x="907" y="255"/>
                  </a:cubicBezTo>
                  <a:cubicBezTo>
                    <a:pt x="907" y="239"/>
                    <a:pt x="894" y="226"/>
                    <a:pt x="878" y="226"/>
                  </a:cubicBezTo>
                  <a:close/>
                  <a:moveTo>
                    <a:pt x="992" y="226"/>
                  </a:moveTo>
                  <a:cubicBezTo>
                    <a:pt x="976" y="226"/>
                    <a:pt x="963" y="239"/>
                    <a:pt x="963" y="255"/>
                  </a:cubicBezTo>
                  <a:cubicBezTo>
                    <a:pt x="963" y="270"/>
                    <a:pt x="976" y="283"/>
                    <a:pt x="992" y="283"/>
                  </a:cubicBezTo>
                  <a:cubicBezTo>
                    <a:pt x="1007" y="283"/>
                    <a:pt x="1020" y="270"/>
                    <a:pt x="1020" y="255"/>
                  </a:cubicBezTo>
                  <a:cubicBezTo>
                    <a:pt x="1020" y="239"/>
                    <a:pt x="1007" y="226"/>
                    <a:pt x="992" y="226"/>
                  </a:cubicBezTo>
                  <a:close/>
                  <a:moveTo>
                    <a:pt x="1105" y="226"/>
                  </a:moveTo>
                  <a:cubicBezTo>
                    <a:pt x="1089" y="226"/>
                    <a:pt x="1077" y="239"/>
                    <a:pt x="1077" y="255"/>
                  </a:cubicBezTo>
                  <a:cubicBezTo>
                    <a:pt x="1077" y="270"/>
                    <a:pt x="1089" y="283"/>
                    <a:pt x="1105" y="283"/>
                  </a:cubicBezTo>
                  <a:cubicBezTo>
                    <a:pt x="1121" y="283"/>
                    <a:pt x="1133" y="270"/>
                    <a:pt x="1133" y="255"/>
                  </a:cubicBezTo>
                  <a:cubicBezTo>
                    <a:pt x="1133" y="239"/>
                    <a:pt x="1121" y="226"/>
                    <a:pt x="1105" y="226"/>
                  </a:cubicBezTo>
                  <a:close/>
                  <a:moveTo>
                    <a:pt x="141" y="1247"/>
                  </a:moveTo>
                  <a:cubicBezTo>
                    <a:pt x="126" y="1247"/>
                    <a:pt x="113" y="1259"/>
                    <a:pt x="113" y="1275"/>
                  </a:cubicBezTo>
                  <a:cubicBezTo>
                    <a:pt x="113" y="1291"/>
                    <a:pt x="126" y="1303"/>
                    <a:pt x="141" y="1303"/>
                  </a:cubicBezTo>
                  <a:cubicBezTo>
                    <a:pt x="157" y="1303"/>
                    <a:pt x="170" y="1291"/>
                    <a:pt x="170" y="1275"/>
                  </a:cubicBezTo>
                  <a:cubicBezTo>
                    <a:pt x="170" y="1259"/>
                    <a:pt x="157" y="1247"/>
                    <a:pt x="141" y="12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75" name="Freeform 8">
              <a:extLst>
                <a:ext uri="{FF2B5EF4-FFF2-40B4-BE49-F238E27FC236}">
                  <a16:creationId xmlns:a16="http://schemas.microsoft.com/office/drawing/2014/main" id="{842BC28A-C140-A54F-BA63-EAA791B71D99}"/>
                </a:ext>
              </a:extLst>
            </p:cNvPr>
            <p:cNvSpPr>
              <a:spLocks noEditPoints="1"/>
            </p:cNvSpPr>
            <p:nvPr/>
          </p:nvSpPr>
          <p:spPr bwMode="auto">
            <a:xfrm>
              <a:off x="1233" y="-8"/>
              <a:ext cx="3296" cy="3256"/>
            </a:xfrm>
            <a:custGeom>
              <a:avLst/>
              <a:gdLst>
                <a:gd name="T0" fmla="*/ 959 w 1741"/>
                <a:gd name="T1" fmla="*/ 1325 h 1720"/>
                <a:gd name="T2" fmla="*/ 1078 w 1741"/>
                <a:gd name="T3" fmla="*/ 1098 h 1720"/>
                <a:gd name="T4" fmla="*/ 786 w 1741"/>
                <a:gd name="T5" fmla="*/ 1287 h 1720"/>
                <a:gd name="T6" fmla="*/ 494 w 1741"/>
                <a:gd name="T7" fmla="*/ 1691 h 1720"/>
                <a:gd name="T8" fmla="*/ 454 w 1741"/>
                <a:gd name="T9" fmla="*/ 1691 h 1720"/>
                <a:gd name="T10" fmla="*/ 850 w 1741"/>
                <a:gd name="T11" fmla="*/ 851 h 1720"/>
                <a:gd name="T12" fmla="*/ 1721 w 1741"/>
                <a:gd name="T13" fmla="*/ 226 h 1720"/>
                <a:gd name="T14" fmla="*/ 1721 w 1741"/>
                <a:gd name="T15" fmla="*/ 1231 h 1720"/>
                <a:gd name="T16" fmla="*/ 1288 w 1741"/>
                <a:gd name="T17" fmla="*/ 1691 h 1720"/>
                <a:gd name="T18" fmla="*/ 1101 w 1741"/>
                <a:gd name="T19" fmla="*/ 1190 h 1720"/>
                <a:gd name="T20" fmla="*/ 891 w 1741"/>
                <a:gd name="T21" fmla="*/ 437 h 1720"/>
                <a:gd name="T22" fmla="*/ 1101 w 1741"/>
                <a:gd name="T23" fmla="*/ 1190 h 1720"/>
                <a:gd name="T24" fmla="*/ 1701 w 1741"/>
                <a:gd name="T25" fmla="*/ 267 h 1720"/>
                <a:gd name="T26" fmla="*/ 384 w 1741"/>
                <a:gd name="T27" fmla="*/ 1457 h 1720"/>
                <a:gd name="T28" fmla="*/ 57 w 1741"/>
                <a:gd name="T29" fmla="*/ 960 h 1720"/>
                <a:gd name="T30" fmla="*/ 438 w 1741"/>
                <a:gd name="T31" fmla="*/ 960 h 1720"/>
                <a:gd name="T32" fmla="*/ 98 w 1741"/>
                <a:gd name="T33" fmla="*/ 1288 h 1720"/>
                <a:gd name="T34" fmla="*/ 384 w 1741"/>
                <a:gd name="T35" fmla="*/ 1417 h 1720"/>
                <a:gd name="T36" fmla="*/ 98 w 1741"/>
                <a:gd name="T37" fmla="*/ 1288 h 1720"/>
                <a:gd name="T38" fmla="*/ 397 w 1741"/>
                <a:gd name="T39" fmla="*/ 960 h 1720"/>
                <a:gd name="T40" fmla="*/ 98 w 1741"/>
                <a:gd name="T41" fmla="*/ 960 h 1720"/>
                <a:gd name="T42" fmla="*/ 162 w 1741"/>
                <a:gd name="T43" fmla="*/ 1174 h 1720"/>
                <a:gd name="T44" fmla="*/ 332 w 1741"/>
                <a:gd name="T45" fmla="*/ 1174 h 1720"/>
                <a:gd name="T46" fmla="*/ 1466 w 1741"/>
                <a:gd name="T47" fmla="*/ 793 h 1720"/>
                <a:gd name="T48" fmla="*/ 1466 w 1741"/>
                <a:gd name="T49" fmla="*/ 834 h 1720"/>
                <a:gd name="T50" fmla="*/ 1588 w 1741"/>
                <a:gd name="T51" fmla="*/ 955 h 1720"/>
                <a:gd name="T52" fmla="*/ 162 w 1741"/>
                <a:gd name="T53" fmla="*/ 1061 h 1720"/>
                <a:gd name="T54" fmla="*/ 332 w 1741"/>
                <a:gd name="T55" fmla="*/ 1061 h 1720"/>
                <a:gd name="T56" fmla="*/ 0 w 1741"/>
                <a:gd name="T57" fmla="*/ 757 h 1720"/>
                <a:gd name="T58" fmla="*/ 701 w 1741"/>
                <a:gd name="T59" fmla="*/ 0 h 1720"/>
                <a:gd name="T60" fmla="*/ 701 w 1741"/>
                <a:gd name="T61" fmla="*/ 777 h 1720"/>
                <a:gd name="T62" fmla="*/ 680 w 1741"/>
                <a:gd name="T63" fmla="*/ 210 h 1720"/>
                <a:gd name="T64" fmla="*/ 41 w 1741"/>
                <a:gd name="T65" fmla="*/ 170 h 1720"/>
                <a:gd name="T66" fmla="*/ 41 w 1741"/>
                <a:gd name="T67" fmla="*/ 40 h 1720"/>
                <a:gd name="T68" fmla="*/ 984 w 1741"/>
                <a:gd name="T69" fmla="*/ 777 h 1720"/>
                <a:gd name="T70" fmla="*/ 1211 w 1741"/>
                <a:gd name="T71" fmla="*/ 777 h 1720"/>
                <a:gd name="T72" fmla="*/ 1381 w 1741"/>
                <a:gd name="T73" fmla="*/ 623 h 1720"/>
                <a:gd name="T74" fmla="*/ 1211 w 1741"/>
                <a:gd name="T75" fmla="*/ 664 h 1720"/>
                <a:gd name="T76" fmla="*/ 1211 w 1741"/>
                <a:gd name="T77" fmla="*/ 623 h 1720"/>
                <a:gd name="T78" fmla="*/ 247 w 1741"/>
                <a:gd name="T79" fmla="*/ 550 h 1720"/>
                <a:gd name="T80" fmla="*/ 418 w 1741"/>
                <a:gd name="T81" fmla="*/ 550 h 1720"/>
                <a:gd name="T82" fmla="*/ 1381 w 1741"/>
                <a:gd name="T83" fmla="*/ 510 h 1720"/>
                <a:gd name="T84" fmla="*/ 1211 w 1741"/>
                <a:gd name="T85" fmla="*/ 550 h 1720"/>
                <a:gd name="T86" fmla="*/ 1211 w 1741"/>
                <a:gd name="T87" fmla="*/ 51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1" h="1720">
                  <a:moveTo>
                    <a:pt x="1247" y="1720"/>
                  </a:moveTo>
                  <a:cubicBezTo>
                    <a:pt x="1247" y="1691"/>
                    <a:pt x="1247" y="1691"/>
                    <a:pt x="1247" y="1691"/>
                  </a:cubicBezTo>
                  <a:cubicBezTo>
                    <a:pt x="1247" y="1516"/>
                    <a:pt x="1129" y="1366"/>
                    <a:pt x="959" y="1325"/>
                  </a:cubicBezTo>
                  <a:cubicBezTo>
                    <a:pt x="950" y="1323"/>
                    <a:pt x="944" y="1316"/>
                    <a:pt x="943" y="1307"/>
                  </a:cubicBezTo>
                  <a:cubicBezTo>
                    <a:pt x="943" y="1299"/>
                    <a:pt x="947" y="1290"/>
                    <a:pt x="955" y="1287"/>
                  </a:cubicBezTo>
                  <a:cubicBezTo>
                    <a:pt x="1030" y="1253"/>
                    <a:pt x="1078" y="1179"/>
                    <a:pt x="1078" y="1098"/>
                  </a:cubicBezTo>
                  <a:cubicBezTo>
                    <a:pt x="1078" y="984"/>
                    <a:pt x="985" y="891"/>
                    <a:pt x="871" y="891"/>
                  </a:cubicBezTo>
                  <a:cubicBezTo>
                    <a:pt x="756" y="891"/>
                    <a:pt x="663" y="984"/>
                    <a:pt x="663" y="1098"/>
                  </a:cubicBezTo>
                  <a:cubicBezTo>
                    <a:pt x="663" y="1179"/>
                    <a:pt x="712" y="1253"/>
                    <a:pt x="786" y="1287"/>
                  </a:cubicBezTo>
                  <a:cubicBezTo>
                    <a:pt x="794" y="1290"/>
                    <a:pt x="799" y="1299"/>
                    <a:pt x="798" y="1307"/>
                  </a:cubicBezTo>
                  <a:cubicBezTo>
                    <a:pt x="797" y="1316"/>
                    <a:pt x="791" y="1323"/>
                    <a:pt x="783" y="1325"/>
                  </a:cubicBezTo>
                  <a:cubicBezTo>
                    <a:pt x="613" y="1366"/>
                    <a:pt x="494" y="1516"/>
                    <a:pt x="494" y="1691"/>
                  </a:cubicBezTo>
                  <a:cubicBezTo>
                    <a:pt x="494" y="1720"/>
                    <a:pt x="494" y="1720"/>
                    <a:pt x="494" y="1720"/>
                  </a:cubicBezTo>
                  <a:cubicBezTo>
                    <a:pt x="454" y="1720"/>
                    <a:pt x="454" y="1720"/>
                    <a:pt x="454" y="1720"/>
                  </a:cubicBezTo>
                  <a:cubicBezTo>
                    <a:pt x="454" y="1691"/>
                    <a:pt x="454" y="1691"/>
                    <a:pt x="454" y="1691"/>
                  </a:cubicBezTo>
                  <a:cubicBezTo>
                    <a:pt x="454" y="1514"/>
                    <a:pt x="564" y="1359"/>
                    <a:pt x="727" y="1299"/>
                  </a:cubicBezTo>
                  <a:cubicBezTo>
                    <a:pt x="662" y="1253"/>
                    <a:pt x="623" y="1179"/>
                    <a:pt x="623" y="1098"/>
                  </a:cubicBezTo>
                  <a:cubicBezTo>
                    <a:pt x="623" y="968"/>
                    <a:pt x="723" y="861"/>
                    <a:pt x="850" y="851"/>
                  </a:cubicBezTo>
                  <a:cubicBezTo>
                    <a:pt x="850" y="247"/>
                    <a:pt x="850" y="247"/>
                    <a:pt x="850" y="247"/>
                  </a:cubicBezTo>
                  <a:cubicBezTo>
                    <a:pt x="850" y="235"/>
                    <a:pt x="860" y="226"/>
                    <a:pt x="871" y="226"/>
                  </a:cubicBezTo>
                  <a:cubicBezTo>
                    <a:pt x="1721" y="226"/>
                    <a:pt x="1721" y="226"/>
                    <a:pt x="1721" y="226"/>
                  </a:cubicBezTo>
                  <a:cubicBezTo>
                    <a:pt x="1732" y="226"/>
                    <a:pt x="1741" y="235"/>
                    <a:pt x="1741" y="247"/>
                  </a:cubicBezTo>
                  <a:cubicBezTo>
                    <a:pt x="1741" y="1210"/>
                    <a:pt x="1741" y="1210"/>
                    <a:pt x="1741" y="1210"/>
                  </a:cubicBezTo>
                  <a:cubicBezTo>
                    <a:pt x="1741" y="1221"/>
                    <a:pt x="1732" y="1231"/>
                    <a:pt x="1721" y="1231"/>
                  </a:cubicBezTo>
                  <a:cubicBezTo>
                    <a:pt x="1080" y="1231"/>
                    <a:pt x="1080" y="1231"/>
                    <a:pt x="1080" y="1231"/>
                  </a:cubicBezTo>
                  <a:cubicBezTo>
                    <a:pt x="1063" y="1257"/>
                    <a:pt x="1041" y="1281"/>
                    <a:pt x="1015" y="1299"/>
                  </a:cubicBezTo>
                  <a:cubicBezTo>
                    <a:pt x="1178" y="1359"/>
                    <a:pt x="1288" y="1514"/>
                    <a:pt x="1288" y="1691"/>
                  </a:cubicBezTo>
                  <a:cubicBezTo>
                    <a:pt x="1288" y="1720"/>
                    <a:pt x="1288" y="1720"/>
                    <a:pt x="1288" y="1720"/>
                  </a:cubicBezTo>
                  <a:lnTo>
                    <a:pt x="1247" y="1720"/>
                  </a:lnTo>
                  <a:close/>
                  <a:moveTo>
                    <a:pt x="1101" y="1190"/>
                  </a:moveTo>
                  <a:cubicBezTo>
                    <a:pt x="1701" y="1190"/>
                    <a:pt x="1701" y="1190"/>
                    <a:pt x="1701" y="1190"/>
                  </a:cubicBezTo>
                  <a:cubicBezTo>
                    <a:pt x="1701" y="437"/>
                    <a:pt x="1701" y="437"/>
                    <a:pt x="1701" y="437"/>
                  </a:cubicBezTo>
                  <a:cubicBezTo>
                    <a:pt x="891" y="437"/>
                    <a:pt x="891" y="437"/>
                    <a:pt x="891" y="437"/>
                  </a:cubicBezTo>
                  <a:cubicBezTo>
                    <a:pt x="891" y="851"/>
                    <a:pt x="891" y="851"/>
                    <a:pt x="891" y="851"/>
                  </a:cubicBezTo>
                  <a:cubicBezTo>
                    <a:pt x="1019" y="861"/>
                    <a:pt x="1119" y="968"/>
                    <a:pt x="1119" y="1098"/>
                  </a:cubicBezTo>
                  <a:cubicBezTo>
                    <a:pt x="1119" y="1130"/>
                    <a:pt x="1113" y="1161"/>
                    <a:pt x="1101" y="1190"/>
                  </a:cubicBezTo>
                  <a:close/>
                  <a:moveTo>
                    <a:pt x="891" y="396"/>
                  </a:moveTo>
                  <a:cubicBezTo>
                    <a:pt x="1701" y="396"/>
                    <a:pt x="1701" y="396"/>
                    <a:pt x="1701" y="396"/>
                  </a:cubicBezTo>
                  <a:cubicBezTo>
                    <a:pt x="1701" y="267"/>
                    <a:pt x="1701" y="267"/>
                    <a:pt x="1701" y="267"/>
                  </a:cubicBezTo>
                  <a:cubicBezTo>
                    <a:pt x="891" y="267"/>
                    <a:pt x="891" y="267"/>
                    <a:pt x="891" y="267"/>
                  </a:cubicBezTo>
                  <a:lnTo>
                    <a:pt x="891" y="396"/>
                  </a:lnTo>
                  <a:close/>
                  <a:moveTo>
                    <a:pt x="384" y="1457"/>
                  </a:moveTo>
                  <a:cubicBezTo>
                    <a:pt x="110" y="1457"/>
                    <a:pt x="110" y="1457"/>
                    <a:pt x="110" y="1457"/>
                  </a:cubicBezTo>
                  <a:cubicBezTo>
                    <a:pt x="81" y="1457"/>
                    <a:pt x="57" y="1433"/>
                    <a:pt x="57" y="1404"/>
                  </a:cubicBezTo>
                  <a:cubicBezTo>
                    <a:pt x="57" y="960"/>
                    <a:pt x="57" y="960"/>
                    <a:pt x="57" y="960"/>
                  </a:cubicBezTo>
                  <a:cubicBezTo>
                    <a:pt x="57" y="930"/>
                    <a:pt x="81" y="906"/>
                    <a:pt x="110" y="906"/>
                  </a:cubicBezTo>
                  <a:cubicBezTo>
                    <a:pt x="384" y="906"/>
                    <a:pt x="384" y="906"/>
                    <a:pt x="384" y="906"/>
                  </a:cubicBezTo>
                  <a:cubicBezTo>
                    <a:pt x="414" y="906"/>
                    <a:pt x="438" y="930"/>
                    <a:pt x="438" y="960"/>
                  </a:cubicBezTo>
                  <a:cubicBezTo>
                    <a:pt x="438" y="1404"/>
                    <a:pt x="438" y="1404"/>
                    <a:pt x="438" y="1404"/>
                  </a:cubicBezTo>
                  <a:cubicBezTo>
                    <a:pt x="438" y="1433"/>
                    <a:pt x="414" y="1457"/>
                    <a:pt x="384" y="1457"/>
                  </a:cubicBezTo>
                  <a:close/>
                  <a:moveTo>
                    <a:pt x="98" y="1288"/>
                  </a:moveTo>
                  <a:cubicBezTo>
                    <a:pt x="98" y="1404"/>
                    <a:pt x="98" y="1404"/>
                    <a:pt x="98" y="1404"/>
                  </a:cubicBezTo>
                  <a:cubicBezTo>
                    <a:pt x="98" y="1411"/>
                    <a:pt x="103" y="1417"/>
                    <a:pt x="110" y="1417"/>
                  </a:cubicBezTo>
                  <a:cubicBezTo>
                    <a:pt x="384" y="1417"/>
                    <a:pt x="384" y="1417"/>
                    <a:pt x="384" y="1417"/>
                  </a:cubicBezTo>
                  <a:cubicBezTo>
                    <a:pt x="391" y="1417"/>
                    <a:pt x="397" y="1411"/>
                    <a:pt x="397" y="1404"/>
                  </a:cubicBezTo>
                  <a:cubicBezTo>
                    <a:pt x="397" y="1288"/>
                    <a:pt x="397" y="1288"/>
                    <a:pt x="397" y="1288"/>
                  </a:cubicBezTo>
                  <a:lnTo>
                    <a:pt x="98" y="1288"/>
                  </a:lnTo>
                  <a:close/>
                  <a:moveTo>
                    <a:pt x="98" y="1247"/>
                  </a:moveTo>
                  <a:cubicBezTo>
                    <a:pt x="397" y="1247"/>
                    <a:pt x="397" y="1247"/>
                    <a:pt x="397" y="1247"/>
                  </a:cubicBezTo>
                  <a:cubicBezTo>
                    <a:pt x="397" y="960"/>
                    <a:pt x="397" y="960"/>
                    <a:pt x="397" y="960"/>
                  </a:cubicBezTo>
                  <a:cubicBezTo>
                    <a:pt x="397" y="953"/>
                    <a:pt x="391" y="947"/>
                    <a:pt x="384" y="947"/>
                  </a:cubicBezTo>
                  <a:cubicBezTo>
                    <a:pt x="110" y="947"/>
                    <a:pt x="110" y="947"/>
                    <a:pt x="110" y="947"/>
                  </a:cubicBezTo>
                  <a:cubicBezTo>
                    <a:pt x="103" y="947"/>
                    <a:pt x="98" y="953"/>
                    <a:pt x="98" y="960"/>
                  </a:cubicBezTo>
                  <a:lnTo>
                    <a:pt x="98" y="1247"/>
                  </a:lnTo>
                  <a:close/>
                  <a:moveTo>
                    <a:pt x="332" y="1174"/>
                  </a:moveTo>
                  <a:cubicBezTo>
                    <a:pt x="162" y="1174"/>
                    <a:pt x="162" y="1174"/>
                    <a:pt x="162" y="1174"/>
                  </a:cubicBezTo>
                  <a:cubicBezTo>
                    <a:pt x="162" y="1133"/>
                    <a:pt x="162" y="1133"/>
                    <a:pt x="162" y="1133"/>
                  </a:cubicBezTo>
                  <a:cubicBezTo>
                    <a:pt x="332" y="1133"/>
                    <a:pt x="332" y="1133"/>
                    <a:pt x="332" y="1133"/>
                  </a:cubicBezTo>
                  <a:lnTo>
                    <a:pt x="332" y="1174"/>
                  </a:lnTo>
                  <a:close/>
                  <a:moveTo>
                    <a:pt x="1466" y="1117"/>
                  </a:moveTo>
                  <a:cubicBezTo>
                    <a:pt x="1377" y="1117"/>
                    <a:pt x="1304" y="1045"/>
                    <a:pt x="1304" y="955"/>
                  </a:cubicBezTo>
                  <a:cubicBezTo>
                    <a:pt x="1304" y="866"/>
                    <a:pt x="1377" y="793"/>
                    <a:pt x="1466" y="793"/>
                  </a:cubicBezTo>
                  <a:cubicBezTo>
                    <a:pt x="1556" y="793"/>
                    <a:pt x="1628" y="866"/>
                    <a:pt x="1628" y="955"/>
                  </a:cubicBezTo>
                  <a:cubicBezTo>
                    <a:pt x="1628" y="1045"/>
                    <a:pt x="1556" y="1117"/>
                    <a:pt x="1466" y="1117"/>
                  </a:cubicBezTo>
                  <a:close/>
                  <a:moveTo>
                    <a:pt x="1466" y="834"/>
                  </a:moveTo>
                  <a:cubicBezTo>
                    <a:pt x="1399" y="834"/>
                    <a:pt x="1345" y="888"/>
                    <a:pt x="1345" y="955"/>
                  </a:cubicBezTo>
                  <a:cubicBezTo>
                    <a:pt x="1345" y="1022"/>
                    <a:pt x="1399" y="1076"/>
                    <a:pt x="1466" y="1076"/>
                  </a:cubicBezTo>
                  <a:cubicBezTo>
                    <a:pt x="1533" y="1076"/>
                    <a:pt x="1588" y="1022"/>
                    <a:pt x="1588" y="955"/>
                  </a:cubicBezTo>
                  <a:cubicBezTo>
                    <a:pt x="1588" y="888"/>
                    <a:pt x="1533" y="834"/>
                    <a:pt x="1466" y="834"/>
                  </a:cubicBezTo>
                  <a:close/>
                  <a:moveTo>
                    <a:pt x="332" y="1061"/>
                  </a:moveTo>
                  <a:cubicBezTo>
                    <a:pt x="162" y="1061"/>
                    <a:pt x="162" y="1061"/>
                    <a:pt x="162" y="1061"/>
                  </a:cubicBezTo>
                  <a:cubicBezTo>
                    <a:pt x="162" y="1020"/>
                    <a:pt x="162" y="1020"/>
                    <a:pt x="162" y="1020"/>
                  </a:cubicBezTo>
                  <a:cubicBezTo>
                    <a:pt x="332" y="1020"/>
                    <a:pt x="332" y="1020"/>
                    <a:pt x="332" y="1020"/>
                  </a:cubicBezTo>
                  <a:lnTo>
                    <a:pt x="332" y="1061"/>
                  </a:lnTo>
                  <a:close/>
                  <a:moveTo>
                    <a:pt x="701" y="777"/>
                  </a:moveTo>
                  <a:cubicBezTo>
                    <a:pt x="21" y="777"/>
                    <a:pt x="21" y="777"/>
                    <a:pt x="21" y="777"/>
                  </a:cubicBezTo>
                  <a:cubicBezTo>
                    <a:pt x="9" y="777"/>
                    <a:pt x="0" y="768"/>
                    <a:pt x="0" y="757"/>
                  </a:cubicBezTo>
                  <a:cubicBezTo>
                    <a:pt x="0" y="20"/>
                    <a:pt x="0" y="20"/>
                    <a:pt x="0" y="20"/>
                  </a:cubicBezTo>
                  <a:cubicBezTo>
                    <a:pt x="0" y="9"/>
                    <a:pt x="9" y="0"/>
                    <a:pt x="21" y="0"/>
                  </a:cubicBezTo>
                  <a:cubicBezTo>
                    <a:pt x="701" y="0"/>
                    <a:pt x="701" y="0"/>
                    <a:pt x="701" y="0"/>
                  </a:cubicBezTo>
                  <a:cubicBezTo>
                    <a:pt x="712" y="0"/>
                    <a:pt x="721" y="9"/>
                    <a:pt x="721" y="20"/>
                  </a:cubicBezTo>
                  <a:cubicBezTo>
                    <a:pt x="721" y="757"/>
                    <a:pt x="721" y="757"/>
                    <a:pt x="721" y="757"/>
                  </a:cubicBezTo>
                  <a:cubicBezTo>
                    <a:pt x="721" y="768"/>
                    <a:pt x="712" y="777"/>
                    <a:pt x="701" y="777"/>
                  </a:cubicBezTo>
                  <a:close/>
                  <a:moveTo>
                    <a:pt x="41" y="736"/>
                  </a:moveTo>
                  <a:cubicBezTo>
                    <a:pt x="680" y="736"/>
                    <a:pt x="680" y="736"/>
                    <a:pt x="680" y="736"/>
                  </a:cubicBezTo>
                  <a:cubicBezTo>
                    <a:pt x="680" y="210"/>
                    <a:pt x="680" y="210"/>
                    <a:pt x="680" y="210"/>
                  </a:cubicBezTo>
                  <a:cubicBezTo>
                    <a:pt x="41" y="210"/>
                    <a:pt x="41" y="210"/>
                    <a:pt x="41" y="210"/>
                  </a:cubicBezTo>
                  <a:lnTo>
                    <a:pt x="41" y="736"/>
                  </a:lnTo>
                  <a:close/>
                  <a:moveTo>
                    <a:pt x="41" y="170"/>
                  </a:moveTo>
                  <a:cubicBezTo>
                    <a:pt x="680" y="170"/>
                    <a:pt x="680" y="170"/>
                    <a:pt x="680" y="170"/>
                  </a:cubicBezTo>
                  <a:cubicBezTo>
                    <a:pt x="680" y="40"/>
                    <a:pt x="680" y="40"/>
                    <a:pt x="680" y="40"/>
                  </a:cubicBezTo>
                  <a:cubicBezTo>
                    <a:pt x="41" y="40"/>
                    <a:pt x="41" y="40"/>
                    <a:pt x="41" y="40"/>
                  </a:cubicBezTo>
                  <a:lnTo>
                    <a:pt x="41" y="170"/>
                  </a:lnTo>
                  <a:close/>
                  <a:moveTo>
                    <a:pt x="1211" y="777"/>
                  </a:moveTo>
                  <a:cubicBezTo>
                    <a:pt x="984" y="777"/>
                    <a:pt x="984" y="777"/>
                    <a:pt x="984" y="777"/>
                  </a:cubicBezTo>
                  <a:cubicBezTo>
                    <a:pt x="984" y="736"/>
                    <a:pt x="984" y="736"/>
                    <a:pt x="984" y="736"/>
                  </a:cubicBezTo>
                  <a:cubicBezTo>
                    <a:pt x="1211" y="736"/>
                    <a:pt x="1211" y="736"/>
                    <a:pt x="1211" y="736"/>
                  </a:cubicBezTo>
                  <a:lnTo>
                    <a:pt x="1211" y="777"/>
                  </a:lnTo>
                  <a:close/>
                  <a:moveTo>
                    <a:pt x="1608" y="664"/>
                  </a:moveTo>
                  <a:cubicBezTo>
                    <a:pt x="1381" y="664"/>
                    <a:pt x="1381" y="664"/>
                    <a:pt x="1381" y="664"/>
                  </a:cubicBezTo>
                  <a:cubicBezTo>
                    <a:pt x="1381" y="623"/>
                    <a:pt x="1381" y="623"/>
                    <a:pt x="1381" y="623"/>
                  </a:cubicBezTo>
                  <a:cubicBezTo>
                    <a:pt x="1608" y="623"/>
                    <a:pt x="1608" y="623"/>
                    <a:pt x="1608" y="623"/>
                  </a:cubicBezTo>
                  <a:lnTo>
                    <a:pt x="1608" y="664"/>
                  </a:lnTo>
                  <a:close/>
                  <a:moveTo>
                    <a:pt x="1211" y="664"/>
                  </a:moveTo>
                  <a:cubicBezTo>
                    <a:pt x="984" y="664"/>
                    <a:pt x="984" y="664"/>
                    <a:pt x="984" y="664"/>
                  </a:cubicBezTo>
                  <a:cubicBezTo>
                    <a:pt x="984" y="623"/>
                    <a:pt x="984" y="623"/>
                    <a:pt x="984" y="623"/>
                  </a:cubicBezTo>
                  <a:cubicBezTo>
                    <a:pt x="1211" y="623"/>
                    <a:pt x="1211" y="623"/>
                    <a:pt x="1211" y="623"/>
                  </a:cubicBezTo>
                  <a:lnTo>
                    <a:pt x="1211" y="664"/>
                  </a:lnTo>
                  <a:close/>
                  <a:moveTo>
                    <a:pt x="418" y="550"/>
                  </a:moveTo>
                  <a:cubicBezTo>
                    <a:pt x="247" y="550"/>
                    <a:pt x="247" y="550"/>
                    <a:pt x="247" y="550"/>
                  </a:cubicBezTo>
                  <a:cubicBezTo>
                    <a:pt x="247" y="510"/>
                    <a:pt x="247" y="510"/>
                    <a:pt x="247" y="510"/>
                  </a:cubicBezTo>
                  <a:cubicBezTo>
                    <a:pt x="418" y="510"/>
                    <a:pt x="418" y="510"/>
                    <a:pt x="418" y="510"/>
                  </a:cubicBezTo>
                  <a:lnTo>
                    <a:pt x="418" y="550"/>
                  </a:lnTo>
                  <a:close/>
                  <a:moveTo>
                    <a:pt x="1608" y="550"/>
                  </a:moveTo>
                  <a:cubicBezTo>
                    <a:pt x="1381" y="550"/>
                    <a:pt x="1381" y="550"/>
                    <a:pt x="1381" y="550"/>
                  </a:cubicBezTo>
                  <a:cubicBezTo>
                    <a:pt x="1381" y="510"/>
                    <a:pt x="1381" y="510"/>
                    <a:pt x="1381" y="510"/>
                  </a:cubicBezTo>
                  <a:cubicBezTo>
                    <a:pt x="1608" y="510"/>
                    <a:pt x="1608" y="510"/>
                    <a:pt x="1608" y="510"/>
                  </a:cubicBezTo>
                  <a:lnTo>
                    <a:pt x="1608" y="550"/>
                  </a:lnTo>
                  <a:close/>
                  <a:moveTo>
                    <a:pt x="1211" y="550"/>
                  </a:moveTo>
                  <a:cubicBezTo>
                    <a:pt x="984" y="550"/>
                    <a:pt x="984" y="550"/>
                    <a:pt x="984" y="550"/>
                  </a:cubicBezTo>
                  <a:cubicBezTo>
                    <a:pt x="984" y="510"/>
                    <a:pt x="984" y="510"/>
                    <a:pt x="984" y="510"/>
                  </a:cubicBezTo>
                  <a:cubicBezTo>
                    <a:pt x="1211" y="510"/>
                    <a:pt x="1211" y="510"/>
                    <a:pt x="1211" y="510"/>
                  </a:cubicBezTo>
                  <a:lnTo>
                    <a:pt x="1211" y="5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grpSp>
      <p:sp>
        <p:nvSpPr>
          <p:cNvPr id="36" name="Text Placeholder 4">
            <a:extLst>
              <a:ext uri="{FF2B5EF4-FFF2-40B4-BE49-F238E27FC236}">
                <a16:creationId xmlns:a16="http://schemas.microsoft.com/office/drawing/2014/main" id="{84A9007A-28DB-134C-A151-4AA5A0F83C0B}"/>
              </a:ext>
            </a:extLst>
          </p:cNvPr>
          <p:cNvSpPr txBox="1">
            <a:spLocks/>
          </p:cNvSpPr>
          <p:nvPr/>
        </p:nvSpPr>
        <p:spPr>
          <a:xfrm>
            <a:off x="1075236" y="4954093"/>
            <a:ext cx="4156783" cy="308203"/>
          </a:xfrm>
          <a:prstGeom prst="rect">
            <a:avLst/>
          </a:prstGeom>
        </p:spPr>
        <p:txBody>
          <a:bodyPr vert="horz" lIns="0" tIns="0" rIns="0" bIns="0" rtlCol="0">
            <a:noAutofit/>
          </a:bodyPr>
          <a:lstStyle>
            <a:lvl1pPr marL="0" indent="0" algn="l" defTabSz="457200" rtl="0" eaLnBrk="1" latinLnBrk="0" hangingPunct="1">
              <a:lnSpc>
                <a:spcPct val="100000"/>
              </a:lnSpc>
              <a:spcBef>
                <a:spcPts val="1100"/>
              </a:spcBef>
              <a:buFont typeface="Arial"/>
              <a:buNone/>
              <a:defRPr sz="16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1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507970"/>
            <a:r>
              <a:rPr lang="en-US" sz="1333" dirty="0">
                <a:solidFill>
                  <a:srgbClr val="000000"/>
                </a:solidFill>
                <a:latin typeface="IBM Plex Sans"/>
              </a:rPr>
              <a:t>Monitor inventory by location for critical supplies</a:t>
            </a:r>
          </a:p>
        </p:txBody>
      </p:sp>
      <p:sp>
        <p:nvSpPr>
          <p:cNvPr id="37" name="Freeform 47">
            <a:extLst>
              <a:ext uri="{FF2B5EF4-FFF2-40B4-BE49-F238E27FC236}">
                <a16:creationId xmlns:a16="http://schemas.microsoft.com/office/drawing/2014/main" id="{F56BDE83-5228-6142-B689-4E612A68E224}"/>
              </a:ext>
            </a:extLst>
          </p:cNvPr>
          <p:cNvSpPr>
            <a:spLocks noEditPoints="1"/>
          </p:cNvSpPr>
          <p:nvPr/>
        </p:nvSpPr>
        <p:spPr bwMode="auto">
          <a:xfrm>
            <a:off x="395420" y="1705067"/>
            <a:ext cx="412682" cy="412682"/>
          </a:xfrm>
          <a:custGeom>
            <a:avLst/>
            <a:gdLst>
              <a:gd name="T0" fmla="*/ 1248 w 1628"/>
              <a:gd name="T1" fmla="*/ 1458 h 1628"/>
              <a:gd name="T2" fmla="*/ 814 w 1628"/>
              <a:gd name="T3" fmla="*/ 1628 h 1628"/>
              <a:gd name="T4" fmla="*/ 794 w 1628"/>
              <a:gd name="T5" fmla="*/ 1248 h 1628"/>
              <a:gd name="T6" fmla="*/ 624 w 1628"/>
              <a:gd name="T7" fmla="*/ 814 h 1628"/>
              <a:gd name="T8" fmla="*/ 794 w 1628"/>
              <a:gd name="T9" fmla="*/ 380 h 1628"/>
              <a:gd name="T10" fmla="*/ 380 w 1628"/>
              <a:gd name="T11" fmla="*/ 211 h 1628"/>
              <a:gd name="T12" fmla="*/ 0 w 1628"/>
              <a:gd name="T13" fmla="*/ 191 h 1628"/>
              <a:gd name="T14" fmla="*/ 380 w 1628"/>
              <a:gd name="T15" fmla="*/ 170 h 1628"/>
              <a:gd name="T16" fmla="*/ 814 w 1628"/>
              <a:gd name="T17" fmla="*/ 0 h 1628"/>
              <a:gd name="T18" fmla="*/ 835 w 1628"/>
              <a:gd name="T19" fmla="*/ 380 h 1628"/>
              <a:gd name="T20" fmla="*/ 1005 w 1628"/>
              <a:gd name="T21" fmla="*/ 814 h 1628"/>
              <a:gd name="T22" fmla="*/ 835 w 1628"/>
              <a:gd name="T23" fmla="*/ 1248 h 1628"/>
              <a:gd name="T24" fmla="*/ 1248 w 1628"/>
              <a:gd name="T25" fmla="*/ 1417 h 1628"/>
              <a:gd name="T26" fmla="*/ 1628 w 1628"/>
              <a:gd name="T27" fmla="*/ 1438 h 1628"/>
              <a:gd name="T28" fmla="*/ 1438 w 1628"/>
              <a:gd name="T29" fmla="*/ 1288 h 1628"/>
              <a:gd name="T30" fmla="*/ 1438 w 1628"/>
              <a:gd name="T31" fmla="*/ 1587 h 1628"/>
              <a:gd name="T32" fmla="*/ 1438 w 1628"/>
              <a:gd name="T33" fmla="*/ 1288 h 1628"/>
              <a:gd name="T34" fmla="*/ 665 w 1628"/>
              <a:gd name="T35" fmla="*/ 1438 h 1628"/>
              <a:gd name="T36" fmla="*/ 964 w 1628"/>
              <a:gd name="T37" fmla="*/ 1438 h 1628"/>
              <a:gd name="T38" fmla="*/ 814 w 1628"/>
              <a:gd name="T39" fmla="*/ 664 h 1628"/>
              <a:gd name="T40" fmla="*/ 814 w 1628"/>
              <a:gd name="T41" fmla="*/ 964 h 1628"/>
              <a:gd name="T42" fmla="*/ 814 w 1628"/>
              <a:gd name="T43" fmla="*/ 664 h 1628"/>
              <a:gd name="T44" fmla="*/ 665 w 1628"/>
              <a:gd name="T45" fmla="*/ 191 h 1628"/>
              <a:gd name="T46" fmla="*/ 964 w 1628"/>
              <a:gd name="T47" fmla="*/ 191 h 1628"/>
              <a:gd name="T48" fmla="*/ 191 w 1628"/>
              <a:gd name="T49" fmla="*/ 41 h 1628"/>
              <a:gd name="T50" fmla="*/ 191 w 1628"/>
              <a:gd name="T51" fmla="*/ 340 h 1628"/>
              <a:gd name="T52" fmla="*/ 191 w 1628"/>
              <a:gd name="T53" fmla="*/ 41 h 1628"/>
              <a:gd name="T54" fmla="*/ 0 w 1628"/>
              <a:gd name="T55" fmla="*/ 1438 h 1628"/>
              <a:gd name="T56" fmla="*/ 381 w 1628"/>
              <a:gd name="T57" fmla="*/ 1438 h 1628"/>
              <a:gd name="T58" fmla="*/ 191 w 1628"/>
              <a:gd name="T59" fmla="*/ 1288 h 1628"/>
              <a:gd name="T60" fmla="*/ 191 w 1628"/>
              <a:gd name="T61" fmla="*/ 1587 h 1628"/>
              <a:gd name="T62" fmla="*/ 191 w 1628"/>
              <a:gd name="T63" fmla="*/ 1288 h 1628"/>
              <a:gd name="T64" fmla="*/ 1247 w 1628"/>
              <a:gd name="T65" fmla="*/ 814 h 1628"/>
              <a:gd name="T66" fmla="*/ 1628 w 1628"/>
              <a:gd name="T67" fmla="*/ 814 h 1628"/>
              <a:gd name="T68" fmla="*/ 1438 w 1628"/>
              <a:gd name="T69" fmla="*/ 664 h 1628"/>
              <a:gd name="T70" fmla="*/ 1438 w 1628"/>
              <a:gd name="T71" fmla="*/ 964 h 1628"/>
              <a:gd name="T72" fmla="*/ 1438 w 1628"/>
              <a:gd name="T73" fmla="*/ 664 h 1628"/>
              <a:gd name="T74" fmla="*/ 0 w 1628"/>
              <a:gd name="T75" fmla="*/ 814 h 1628"/>
              <a:gd name="T76" fmla="*/ 381 w 1628"/>
              <a:gd name="T77" fmla="*/ 814 h 1628"/>
              <a:gd name="T78" fmla="*/ 191 w 1628"/>
              <a:gd name="T79" fmla="*/ 664 h 1628"/>
              <a:gd name="T80" fmla="*/ 191 w 1628"/>
              <a:gd name="T81" fmla="*/ 964 h 1628"/>
              <a:gd name="T82" fmla="*/ 191 w 1628"/>
              <a:gd name="T83" fmla="*/ 664 h 1628"/>
              <a:gd name="T84" fmla="*/ 1247 w 1628"/>
              <a:gd name="T85" fmla="*/ 191 h 1628"/>
              <a:gd name="T86" fmla="*/ 1628 w 1628"/>
              <a:gd name="T87" fmla="*/ 191 h 1628"/>
              <a:gd name="T88" fmla="*/ 1438 w 1628"/>
              <a:gd name="T89" fmla="*/ 41 h 1628"/>
              <a:gd name="T90" fmla="*/ 1438 w 1628"/>
              <a:gd name="T91" fmla="*/ 340 h 1628"/>
              <a:gd name="T92" fmla="*/ 1438 w 1628"/>
              <a:gd name="T93" fmla="*/ 41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8" h="1628">
                <a:moveTo>
                  <a:pt x="1438" y="1628"/>
                </a:moveTo>
                <a:cubicBezTo>
                  <a:pt x="1340" y="1628"/>
                  <a:pt x="1259" y="1553"/>
                  <a:pt x="1248" y="1458"/>
                </a:cubicBezTo>
                <a:cubicBezTo>
                  <a:pt x="1004" y="1458"/>
                  <a:pt x="1004" y="1458"/>
                  <a:pt x="1004" y="1458"/>
                </a:cubicBezTo>
                <a:cubicBezTo>
                  <a:pt x="993" y="1553"/>
                  <a:pt x="912" y="1628"/>
                  <a:pt x="814" y="1628"/>
                </a:cubicBezTo>
                <a:cubicBezTo>
                  <a:pt x="709" y="1628"/>
                  <a:pt x="624" y="1543"/>
                  <a:pt x="624" y="1438"/>
                </a:cubicBezTo>
                <a:cubicBezTo>
                  <a:pt x="624" y="1339"/>
                  <a:pt x="698" y="1258"/>
                  <a:pt x="794" y="1248"/>
                </a:cubicBezTo>
                <a:cubicBezTo>
                  <a:pt x="794" y="1003"/>
                  <a:pt x="794" y="1003"/>
                  <a:pt x="794" y="1003"/>
                </a:cubicBezTo>
                <a:cubicBezTo>
                  <a:pt x="698" y="993"/>
                  <a:pt x="624" y="912"/>
                  <a:pt x="624" y="814"/>
                </a:cubicBezTo>
                <a:cubicBezTo>
                  <a:pt x="624" y="716"/>
                  <a:pt x="698" y="635"/>
                  <a:pt x="794" y="625"/>
                </a:cubicBezTo>
                <a:cubicBezTo>
                  <a:pt x="794" y="380"/>
                  <a:pt x="794" y="380"/>
                  <a:pt x="794" y="380"/>
                </a:cubicBezTo>
                <a:cubicBezTo>
                  <a:pt x="705" y="371"/>
                  <a:pt x="634" y="300"/>
                  <a:pt x="625" y="211"/>
                </a:cubicBezTo>
                <a:cubicBezTo>
                  <a:pt x="380" y="211"/>
                  <a:pt x="380" y="211"/>
                  <a:pt x="380" y="211"/>
                </a:cubicBezTo>
                <a:cubicBezTo>
                  <a:pt x="370" y="306"/>
                  <a:pt x="289" y="381"/>
                  <a:pt x="191" y="381"/>
                </a:cubicBezTo>
                <a:cubicBezTo>
                  <a:pt x="86" y="381"/>
                  <a:pt x="0" y="296"/>
                  <a:pt x="0" y="191"/>
                </a:cubicBezTo>
                <a:cubicBezTo>
                  <a:pt x="0" y="86"/>
                  <a:pt x="86" y="0"/>
                  <a:pt x="191" y="0"/>
                </a:cubicBezTo>
                <a:cubicBezTo>
                  <a:pt x="289" y="0"/>
                  <a:pt x="370" y="75"/>
                  <a:pt x="380" y="170"/>
                </a:cubicBezTo>
                <a:cubicBezTo>
                  <a:pt x="625" y="170"/>
                  <a:pt x="625" y="170"/>
                  <a:pt x="625" y="170"/>
                </a:cubicBezTo>
                <a:cubicBezTo>
                  <a:pt x="635" y="75"/>
                  <a:pt x="716" y="0"/>
                  <a:pt x="814" y="0"/>
                </a:cubicBezTo>
                <a:cubicBezTo>
                  <a:pt x="919" y="0"/>
                  <a:pt x="1005" y="86"/>
                  <a:pt x="1005" y="191"/>
                </a:cubicBezTo>
                <a:cubicBezTo>
                  <a:pt x="1005" y="289"/>
                  <a:pt x="930" y="370"/>
                  <a:pt x="835" y="380"/>
                </a:cubicBezTo>
                <a:cubicBezTo>
                  <a:pt x="835" y="625"/>
                  <a:pt x="835" y="625"/>
                  <a:pt x="835" y="625"/>
                </a:cubicBezTo>
                <a:cubicBezTo>
                  <a:pt x="930" y="635"/>
                  <a:pt x="1005" y="716"/>
                  <a:pt x="1005" y="814"/>
                </a:cubicBezTo>
                <a:cubicBezTo>
                  <a:pt x="1005" y="912"/>
                  <a:pt x="930" y="993"/>
                  <a:pt x="835" y="1003"/>
                </a:cubicBezTo>
                <a:cubicBezTo>
                  <a:pt x="835" y="1248"/>
                  <a:pt x="835" y="1248"/>
                  <a:pt x="835" y="1248"/>
                </a:cubicBezTo>
                <a:cubicBezTo>
                  <a:pt x="924" y="1258"/>
                  <a:pt x="994" y="1328"/>
                  <a:pt x="1004" y="1417"/>
                </a:cubicBezTo>
                <a:cubicBezTo>
                  <a:pt x="1248" y="1417"/>
                  <a:pt x="1248" y="1417"/>
                  <a:pt x="1248" y="1417"/>
                </a:cubicBezTo>
                <a:cubicBezTo>
                  <a:pt x="1259" y="1322"/>
                  <a:pt x="1340" y="1247"/>
                  <a:pt x="1438" y="1247"/>
                </a:cubicBezTo>
                <a:cubicBezTo>
                  <a:pt x="1543" y="1247"/>
                  <a:pt x="1628" y="1333"/>
                  <a:pt x="1628" y="1438"/>
                </a:cubicBezTo>
                <a:cubicBezTo>
                  <a:pt x="1628" y="1543"/>
                  <a:pt x="1543" y="1628"/>
                  <a:pt x="1438" y="1628"/>
                </a:cubicBezTo>
                <a:close/>
                <a:moveTo>
                  <a:pt x="1438" y="1288"/>
                </a:moveTo>
                <a:cubicBezTo>
                  <a:pt x="1355" y="1288"/>
                  <a:pt x="1288" y="1355"/>
                  <a:pt x="1288" y="1438"/>
                </a:cubicBezTo>
                <a:cubicBezTo>
                  <a:pt x="1288" y="1520"/>
                  <a:pt x="1355" y="1587"/>
                  <a:pt x="1438" y="1587"/>
                </a:cubicBezTo>
                <a:cubicBezTo>
                  <a:pt x="1520" y="1587"/>
                  <a:pt x="1587" y="1520"/>
                  <a:pt x="1587" y="1438"/>
                </a:cubicBezTo>
                <a:cubicBezTo>
                  <a:pt x="1587" y="1355"/>
                  <a:pt x="1520" y="1288"/>
                  <a:pt x="1438" y="1288"/>
                </a:cubicBezTo>
                <a:close/>
                <a:moveTo>
                  <a:pt x="814" y="1288"/>
                </a:moveTo>
                <a:cubicBezTo>
                  <a:pt x="732" y="1288"/>
                  <a:pt x="665" y="1355"/>
                  <a:pt x="665" y="1438"/>
                </a:cubicBezTo>
                <a:cubicBezTo>
                  <a:pt x="665" y="1520"/>
                  <a:pt x="732" y="1587"/>
                  <a:pt x="814" y="1587"/>
                </a:cubicBezTo>
                <a:cubicBezTo>
                  <a:pt x="897" y="1587"/>
                  <a:pt x="964" y="1520"/>
                  <a:pt x="964" y="1438"/>
                </a:cubicBezTo>
                <a:cubicBezTo>
                  <a:pt x="964" y="1355"/>
                  <a:pt x="897" y="1288"/>
                  <a:pt x="814" y="1288"/>
                </a:cubicBezTo>
                <a:close/>
                <a:moveTo>
                  <a:pt x="814" y="664"/>
                </a:moveTo>
                <a:cubicBezTo>
                  <a:pt x="732" y="664"/>
                  <a:pt x="665" y="732"/>
                  <a:pt x="665" y="814"/>
                </a:cubicBezTo>
                <a:cubicBezTo>
                  <a:pt x="665" y="897"/>
                  <a:pt x="732" y="964"/>
                  <a:pt x="814" y="964"/>
                </a:cubicBezTo>
                <a:cubicBezTo>
                  <a:pt x="897" y="964"/>
                  <a:pt x="964" y="897"/>
                  <a:pt x="964" y="814"/>
                </a:cubicBezTo>
                <a:cubicBezTo>
                  <a:pt x="964" y="732"/>
                  <a:pt x="897" y="664"/>
                  <a:pt x="814" y="664"/>
                </a:cubicBezTo>
                <a:close/>
                <a:moveTo>
                  <a:pt x="814" y="41"/>
                </a:moveTo>
                <a:cubicBezTo>
                  <a:pt x="732" y="41"/>
                  <a:pt x="665" y="108"/>
                  <a:pt x="665" y="191"/>
                </a:cubicBezTo>
                <a:cubicBezTo>
                  <a:pt x="665" y="273"/>
                  <a:pt x="732" y="340"/>
                  <a:pt x="814" y="340"/>
                </a:cubicBezTo>
                <a:cubicBezTo>
                  <a:pt x="897" y="340"/>
                  <a:pt x="964" y="273"/>
                  <a:pt x="964" y="191"/>
                </a:cubicBezTo>
                <a:cubicBezTo>
                  <a:pt x="964" y="108"/>
                  <a:pt x="897" y="41"/>
                  <a:pt x="814" y="41"/>
                </a:cubicBezTo>
                <a:close/>
                <a:moveTo>
                  <a:pt x="191" y="41"/>
                </a:moveTo>
                <a:cubicBezTo>
                  <a:pt x="108" y="41"/>
                  <a:pt x="41" y="108"/>
                  <a:pt x="41" y="191"/>
                </a:cubicBezTo>
                <a:cubicBezTo>
                  <a:pt x="41" y="273"/>
                  <a:pt x="108" y="340"/>
                  <a:pt x="191" y="340"/>
                </a:cubicBezTo>
                <a:cubicBezTo>
                  <a:pt x="273" y="340"/>
                  <a:pt x="340" y="273"/>
                  <a:pt x="340" y="191"/>
                </a:cubicBezTo>
                <a:cubicBezTo>
                  <a:pt x="340" y="108"/>
                  <a:pt x="273" y="41"/>
                  <a:pt x="191" y="41"/>
                </a:cubicBezTo>
                <a:close/>
                <a:moveTo>
                  <a:pt x="191" y="1628"/>
                </a:moveTo>
                <a:cubicBezTo>
                  <a:pt x="86" y="1628"/>
                  <a:pt x="0" y="1543"/>
                  <a:pt x="0" y="1438"/>
                </a:cubicBezTo>
                <a:cubicBezTo>
                  <a:pt x="0" y="1333"/>
                  <a:pt x="86" y="1247"/>
                  <a:pt x="191" y="1247"/>
                </a:cubicBezTo>
                <a:cubicBezTo>
                  <a:pt x="296" y="1247"/>
                  <a:pt x="381" y="1333"/>
                  <a:pt x="381" y="1438"/>
                </a:cubicBezTo>
                <a:cubicBezTo>
                  <a:pt x="381" y="1543"/>
                  <a:pt x="296" y="1628"/>
                  <a:pt x="191" y="1628"/>
                </a:cubicBezTo>
                <a:close/>
                <a:moveTo>
                  <a:pt x="191" y="1288"/>
                </a:moveTo>
                <a:cubicBezTo>
                  <a:pt x="108" y="1288"/>
                  <a:pt x="41" y="1355"/>
                  <a:pt x="41" y="1438"/>
                </a:cubicBezTo>
                <a:cubicBezTo>
                  <a:pt x="41" y="1520"/>
                  <a:pt x="108" y="1587"/>
                  <a:pt x="191" y="1587"/>
                </a:cubicBezTo>
                <a:cubicBezTo>
                  <a:pt x="273" y="1587"/>
                  <a:pt x="340" y="1520"/>
                  <a:pt x="340" y="1438"/>
                </a:cubicBezTo>
                <a:cubicBezTo>
                  <a:pt x="340" y="1355"/>
                  <a:pt x="273" y="1288"/>
                  <a:pt x="191" y="1288"/>
                </a:cubicBezTo>
                <a:close/>
                <a:moveTo>
                  <a:pt x="1438" y="1005"/>
                </a:moveTo>
                <a:cubicBezTo>
                  <a:pt x="1333" y="1005"/>
                  <a:pt x="1247" y="919"/>
                  <a:pt x="1247" y="814"/>
                </a:cubicBezTo>
                <a:cubicBezTo>
                  <a:pt x="1247" y="709"/>
                  <a:pt x="1333" y="624"/>
                  <a:pt x="1438" y="624"/>
                </a:cubicBezTo>
                <a:cubicBezTo>
                  <a:pt x="1543" y="624"/>
                  <a:pt x="1628" y="709"/>
                  <a:pt x="1628" y="814"/>
                </a:cubicBezTo>
                <a:cubicBezTo>
                  <a:pt x="1628" y="919"/>
                  <a:pt x="1543" y="1005"/>
                  <a:pt x="1438" y="1005"/>
                </a:cubicBezTo>
                <a:close/>
                <a:moveTo>
                  <a:pt x="1438" y="664"/>
                </a:moveTo>
                <a:cubicBezTo>
                  <a:pt x="1355" y="664"/>
                  <a:pt x="1288" y="732"/>
                  <a:pt x="1288" y="814"/>
                </a:cubicBezTo>
                <a:cubicBezTo>
                  <a:pt x="1288" y="897"/>
                  <a:pt x="1355" y="964"/>
                  <a:pt x="1438" y="964"/>
                </a:cubicBezTo>
                <a:cubicBezTo>
                  <a:pt x="1520" y="964"/>
                  <a:pt x="1587" y="897"/>
                  <a:pt x="1587" y="814"/>
                </a:cubicBezTo>
                <a:cubicBezTo>
                  <a:pt x="1587" y="732"/>
                  <a:pt x="1520" y="664"/>
                  <a:pt x="1438" y="664"/>
                </a:cubicBezTo>
                <a:close/>
                <a:moveTo>
                  <a:pt x="191" y="1005"/>
                </a:moveTo>
                <a:cubicBezTo>
                  <a:pt x="86" y="1005"/>
                  <a:pt x="0" y="919"/>
                  <a:pt x="0" y="814"/>
                </a:cubicBezTo>
                <a:cubicBezTo>
                  <a:pt x="0" y="709"/>
                  <a:pt x="86" y="624"/>
                  <a:pt x="191" y="624"/>
                </a:cubicBezTo>
                <a:cubicBezTo>
                  <a:pt x="296" y="624"/>
                  <a:pt x="381" y="709"/>
                  <a:pt x="381" y="814"/>
                </a:cubicBezTo>
                <a:cubicBezTo>
                  <a:pt x="381" y="919"/>
                  <a:pt x="296" y="1005"/>
                  <a:pt x="191" y="1005"/>
                </a:cubicBezTo>
                <a:close/>
                <a:moveTo>
                  <a:pt x="191" y="664"/>
                </a:moveTo>
                <a:cubicBezTo>
                  <a:pt x="108" y="664"/>
                  <a:pt x="41" y="732"/>
                  <a:pt x="41" y="814"/>
                </a:cubicBezTo>
                <a:cubicBezTo>
                  <a:pt x="41" y="897"/>
                  <a:pt x="108" y="964"/>
                  <a:pt x="191" y="964"/>
                </a:cubicBezTo>
                <a:cubicBezTo>
                  <a:pt x="273" y="964"/>
                  <a:pt x="340" y="897"/>
                  <a:pt x="340" y="814"/>
                </a:cubicBezTo>
                <a:cubicBezTo>
                  <a:pt x="340" y="732"/>
                  <a:pt x="273" y="664"/>
                  <a:pt x="191" y="664"/>
                </a:cubicBezTo>
                <a:close/>
                <a:moveTo>
                  <a:pt x="1438" y="381"/>
                </a:moveTo>
                <a:cubicBezTo>
                  <a:pt x="1333" y="381"/>
                  <a:pt x="1247" y="296"/>
                  <a:pt x="1247" y="191"/>
                </a:cubicBezTo>
                <a:cubicBezTo>
                  <a:pt x="1247" y="86"/>
                  <a:pt x="1333" y="0"/>
                  <a:pt x="1438" y="0"/>
                </a:cubicBezTo>
                <a:cubicBezTo>
                  <a:pt x="1543" y="0"/>
                  <a:pt x="1628" y="86"/>
                  <a:pt x="1628" y="191"/>
                </a:cubicBezTo>
                <a:cubicBezTo>
                  <a:pt x="1628" y="296"/>
                  <a:pt x="1543" y="381"/>
                  <a:pt x="1438" y="381"/>
                </a:cubicBezTo>
                <a:close/>
                <a:moveTo>
                  <a:pt x="1438" y="41"/>
                </a:moveTo>
                <a:cubicBezTo>
                  <a:pt x="1355" y="41"/>
                  <a:pt x="1288" y="108"/>
                  <a:pt x="1288" y="191"/>
                </a:cubicBezTo>
                <a:cubicBezTo>
                  <a:pt x="1288" y="273"/>
                  <a:pt x="1355" y="340"/>
                  <a:pt x="1438" y="340"/>
                </a:cubicBezTo>
                <a:cubicBezTo>
                  <a:pt x="1520" y="340"/>
                  <a:pt x="1587" y="273"/>
                  <a:pt x="1587" y="191"/>
                </a:cubicBezTo>
                <a:cubicBezTo>
                  <a:pt x="1587" y="108"/>
                  <a:pt x="1520" y="41"/>
                  <a:pt x="1438" y="41"/>
                </a:cubicBezTo>
                <a:close/>
              </a:path>
            </a:pathLst>
          </a:custGeom>
          <a:solidFill>
            <a:schemeClr val="accent2"/>
          </a:solidFill>
          <a:ln>
            <a:noFill/>
          </a:ln>
        </p:spPr>
        <p:txBody>
          <a:bodyPr vert="horz" wrap="square" lIns="101600" tIns="50800" rIns="101600" bIns="50800" numCol="1" anchor="t" anchorCtr="0" compatLnSpc="1">
            <a:prstTxWarp prst="textNoShape">
              <a:avLst/>
            </a:prstTxWarp>
          </a:bodyPr>
          <a:lstStyle/>
          <a:p>
            <a:pPr defTabSz="761955"/>
            <a:endParaRPr lang="uk-UA" sz="2000" dirty="0">
              <a:solidFill>
                <a:srgbClr val="000000"/>
              </a:solidFill>
              <a:latin typeface="IBM Plex Sans"/>
            </a:endParaRPr>
          </a:p>
        </p:txBody>
      </p:sp>
      <p:sp>
        <p:nvSpPr>
          <p:cNvPr id="42" name="Footer Placeholder">
            <a:extLst>
              <a:ext uri="{FF2B5EF4-FFF2-40B4-BE49-F238E27FC236}">
                <a16:creationId xmlns:a16="http://schemas.microsoft.com/office/drawing/2014/main" id="{0653BE1B-F5A0-3F42-B171-2E3D6F1827B5}"/>
              </a:ext>
            </a:extLst>
          </p:cNvPr>
          <p:cNvSpPr txBox="1">
            <a:spLocks/>
          </p:cNvSpPr>
          <p:nvPr/>
        </p:nvSpPr>
        <p:spPr>
          <a:xfrm>
            <a:off x="254000" y="5452483"/>
            <a:ext cx="4571928" cy="185208"/>
          </a:xfrm>
          <a:prstGeom prst="rect">
            <a:avLst/>
          </a:prstGeom>
        </p:spPr>
        <p:txBody>
          <a:bodyPr vert="horz" lIns="0" tIns="0" rIns="0" bIns="0" rtlCol="0" anchor="ctr"/>
          <a:lstStyle>
            <a:defPPr>
              <a:defRPr lang="en-US"/>
            </a:defPPr>
            <a:lvl1pPr marL="0" algn="r" defTabSz="685983" rtl="0" eaLnBrk="1" latinLnBrk="0" hangingPunct="1">
              <a:defRPr sz="80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l" defTabSz="571647"/>
            <a:r>
              <a:rPr lang="en-US" sz="667" dirty="0">
                <a:solidFill>
                  <a:srgbClr val="000000"/>
                </a:solidFill>
              </a:rPr>
              <a:t>IBM TRIRIGA / © 2020 IBM Corporation</a:t>
            </a:r>
          </a:p>
        </p:txBody>
      </p:sp>
      <p:pic>
        <p:nvPicPr>
          <p:cNvPr id="6" name="Picture 5">
            <a:extLst>
              <a:ext uri="{FF2B5EF4-FFF2-40B4-BE49-F238E27FC236}">
                <a16:creationId xmlns:a16="http://schemas.microsoft.com/office/drawing/2014/main" id="{6F5A6E33-033C-1649-9E5D-5EE8A620A2AE}"/>
              </a:ext>
            </a:extLst>
          </p:cNvPr>
          <p:cNvPicPr>
            <a:picLocks noChangeAspect="1"/>
          </p:cNvPicPr>
          <p:nvPr/>
        </p:nvPicPr>
        <p:blipFill>
          <a:blip r:embed="rId3"/>
          <a:stretch>
            <a:fillRect/>
          </a:stretch>
        </p:blipFill>
        <p:spPr>
          <a:xfrm>
            <a:off x="7287472" y="1434042"/>
            <a:ext cx="2865852" cy="4281680"/>
          </a:xfrm>
          <a:prstGeom prst="rect">
            <a:avLst/>
          </a:prstGeom>
        </p:spPr>
      </p:pic>
    </p:spTree>
    <p:extLst>
      <p:ext uri="{BB962C8B-B14F-4D97-AF65-F5344CB8AC3E}">
        <p14:creationId xmlns:p14="http://schemas.microsoft.com/office/powerpoint/2010/main" val="276150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Map out how to enable </a:t>
            </a:r>
            <a:r>
              <a:rPr lang="en-US" b="1" dirty="0"/>
              <a:t>scalable site occupancy monitoring </a:t>
            </a:r>
          </a:p>
        </p:txBody>
      </p:sp>
      <p:sp>
        <p:nvSpPr>
          <p:cNvPr id="10" name="Content Placeholder 2">
            <a:extLst>
              <a:ext uri="{FF2B5EF4-FFF2-40B4-BE49-F238E27FC236}">
                <a16:creationId xmlns:a16="http://schemas.microsoft.com/office/drawing/2014/main" id="{02EE57EC-7C79-B74E-A179-A322BCADE063}"/>
              </a:ext>
            </a:extLst>
          </p:cNvPr>
          <p:cNvSpPr txBox="1">
            <a:spLocks/>
          </p:cNvSpPr>
          <p:nvPr/>
        </p:nvSpPr>
        <p:spPr>
          <a:xfrm>
            <a:off x="1012077" y="2021006"/>
            <a:ext cx="4955806" cy="3955884"/>
          </a:xfrm>
          <a:prstGeom prst="rect">
            <a:avLst/>
          </a:prstGeom>
        </p:spPr>
        <p:txBody>
          <a:bodyPr>
            <a:noAutofit/>
          </a:bodyPr>
          <a:lst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903013">
              <a:spcBef>
                <a:spcPts val="1778"/>
              </a:spcBef>
              <a:defRPr/>
            </a:pPr>
            <a:r>
              <a:rPr lang="en-US" sz="1556" dirty="0">
                <a:solidFill>
                  <a:srgbClr val="0064FF"/>
                </a:solidFill>
                <a:latin typeface="IBM Plex Sans" panose="020B0503050203000203" pitchFamily="34" charset="77"/>
              </a:rPr>
              <a:t>Who is using your buildings, and how?</a:t>
            </a:r>
            <a:endParaRPr lang="en-US" sz="1333" dirty="0">
              <a:solidFill>
                <a:srgbClr val="0064FF"/>
              </a:solidFill>
              <a:latin typeface="IBM Plex Sans" panose="020B0503050203000203" pitchFamily="34" charset="77"/>
            </a:endParaRPr>
          </a:p>
          <a:p>
            <a:pPr marL="423298" indent="-423298" defTabSz="903013">
              <a:spcBef>
                <a:spcPts val="592"/>
              </a:spcBef>
              <a:buFont typeface="Arial" panose="020B0604020202020204" pitchFamily="34" charset="0"/>
              <a:buChar char="•"/>
              <a:defRPr/>
            </a:pPr>
            <a:r>
              <a:rPr lang="en-US" sz="1333" dirty="0">
                <a:solidFill>
                  <a:srgbClr val="000000"/>
                </a:solidFill>
                <a:latin typeface="IBM Plex Sans" panose="020B0503050203000203" pitchFamily="34" charset="0"/>
              </a:rPr>
              <a:t>Monitor occupancy by organization, understanding utilization of space to new capacity requirements </a:t>
            </a:r>
          </a:p>
          <a:p>
            <a:pPr marL="423298" indent="-423298" defTabSz="903013">
              <a:spcBef>
                <a:spcPts val="592"/>
              </a:spcBef>
              <a:buFont typeface="Arial" panose="020B0604020202020204" pitchFamily="34" charset="0"/>
              <a:buChar char="•"/>
              <a:defRPr/>
            </a:pPr>
            <a:r>
              <a:rPr lang="en-US" sz="1333" dirty="0">
                <a:solidFill>
                  <a:srgbClr val="000000"/>
                </a:solidFill>
                <a:latin typeface="IBM Plex Sans" panose="020B0503050203000203" pitchFamily="34" charset="0"/>
              </a:rPr>
              <a:t>Understand occupancy distribution by site, adapting learning from teams that have returned to the workplace</a:t>
            </a:r>
          </a:p>
          <a:p>
            <a:pPr marL="423298" indent="-423298" defTabSz="903013">
              <a:spcBef>
                <a:spcPts val="592"/>
              </a:spcBef>
              <a:buFont typeface="Arial" panose="020B0604020202020204" pitchFamily="34" charset="0"/>
              <a:buChar char="•"/>
              <a:defRPr/>
            </a:pPr>
            <a:r>
              <a:rPr lang="en-US" sz="1333" dirty="0">
                <a:solidFill>
                  <a:srgbClr val="000000"/>
                </a:solidFill>
                <a:latin typeface="IBM Plex Sans" panose="020B0503050203000203" pitchFamily="34" charset="77"/>
              </a:rPr>
              <a:t>Use of data in other FM processes (e.g. Janitorial, Food services) </a:t>
            </a:r>
          </a:p>
          <a:p>
            <a:pPr marL="423298" indent="-423298" defTabSz="903013">
              <a:spcBef>
                <a:spcPts val="592"/>
              </a:spcBef>
              <a:buFont typeface="Arial" panose="020B0604020202020204" pitchFamily="34" charset="0"/>
              <a:buChar char="•"/>
              <a:defRPr/>
            </a:pPr>
            <a:r>
              <a:rPr lang="en-US" sz="1333" dirty="0">
                <a:solidFill>
                  <a:srgbClr val="000000"/>
                </a:solidFill>
                <a:latin typeface="IBM Plex Sans" panose="020B0503050203000203" pitchFamily="34" charset="77"/>
              </a:rPr>
              <a:t>Right-sized real estate costs</a:t>
            </a:r>
          </a:p>
          <a:p>
            <a:pPr defTabSz="903013">
              <a:spcBef>
                <a:spcPts val="889"/>
              </a:spcBef>
              <a:defRPr/>
            </a:pPr>
            <a:endParaRPr lang="en-US" sz="1167" dirty="0">
              <a:solidFill>
                <a:srgbClr val="000000"/>
              </a:solidFill>
              <a:latin typeface="IBM Plex Sans" panose="020B0503050203000203" pitchFamily="34" charset="77"/>
            </a:endParaRPr>
          </a:p>
          <a:p>
            <a:pPr marL="507957" indent="-507957" defTabSz="903013">
              <a:spcBef>
                <a:spcPts val="889"/>
              </a:spcBef>
              <a:buFont typeface="Arial" panose="020B0604020202020204" pitchFamily="34" charset="0"/>
              <a:buChar char="•"/>
              <a:defRPr/>
            </a:pPr>
            <a:endParaRPr lang="en-US" sz="1167" dirty="0">
              <a:solidFill>
                <a:srgbClr val="000000"/>
              </a:solidFill>
              <a:latin typeface="IBM Plex Sans" panose="020B0503050203000203" pitchFamily="34" charset="77"/>
            </a:endParaRPr>
          </a:p>
          <a:p>
            <a:pPr defTabSz="903013">
              <a:spcBef>
                <a:spcPts val="889"/>
              </a:spcBef>
              <a:defRPr/>
            </a:pPr>
            <a:endParaRPr lang="en-US" sz="1556" dirty="0">
              <a:solidFill>
                <a:srgbClr val="FEFDFF"/>
              </a:solidFill>
              <a:latin typeface="IBM Plex Sans" panose="020B0503050203000203" pitchFamily="34" charset="77"/>
            </a:endParaRPr>
          </a:p>
        </p:txBody>
      </p:sp>
      <p:sp>
        <p:nvSpPr>
          <p:cNvPr id="14" name="Freeform 10">
            <a:extLst>
              <a:ext uri="{FF2B5EF4-FFF2-40B4-BE49-F238E27FC236}">
                <a16:creationId xmlns:a16="http://schemas.microsoft.com/office/drawing/2014/main" id="{0BB2EBB9-ED7F-3845-9904-96BA2F79FDB8}"/>
              </a:ext>
            </a:extLst>
          </p:cNvPr>
          <p:cNvSpPr>
            <a:spLocks noEditPoints="1"/>
          </p:cNvSpPr>
          <p:nvPr/>
        </p:nvSpPr>
        <p:spPr bwMode="auto">
          <a:xfrm>
            <a:off x="224618" y="2394327"/>
            <a:ext cx="548444" cy="550129"/>
          </a:xfrm>
          <a:custGeom>
            <a:avLst/>
            <a:gdLst>
              <a:gd name="T0" fmla="*/ 1007 w 2048"/>
              <a:gd name="T1" fmla="*/ 1036 h 2048"/>
              <a:gd name="T2" fmla="*/ 484 w 2048"/>
              <a:gd name="T3" fmla="*/ 649 h 2048"/>
              <a:gd name="T4" fmla="*/ 1150 w 2048"/>
              <a:gd name="T5" fmla="*/ 787 h 2048"/>
              <a:gd name="T6" fmla="*/ 787 w 2048"/>
              <a:gd name="T7" fmla="*/ 488 h 2048"/>
              <a:gd name="T8" fmla="*/ 1008 w 2048"/>
              <a:gd name="T9" fmla="*/ 1253 h 2048"/>
              <a:gd name="T10" fmla="*/ 740 w 2048"/>
              <a:gd name="T11" fmla="*/ 1509 h 2048"/>
              <a:gd name="T12" fmla="*/ 500 w 2048"/>
              <a:gd name="T13" fmla="*/ 1238 h 2048"/>
              <a:gd name="T14" fmla="*/ 335 w 2048"/>
              <a:gd name="T15" fmla="*/ 1074 h 2048"/>
              <a:gd name="T16" fmla="*/ 65 w 2048"/>
              <a:gd name="T17" fmla="*/ 834 h 2048"/>
              <a:gd name="T18" fmla="*/ 337 w 2048"/>
              <a:gd name="T19" fmla="*/ 534 h 2048"/>
              <a:gd name="T20" fmla="*/ 355 w 2048"/>
              <a:gd name="T21" fmla="*/ 239 h 2048"/>
              <a:gd name="T22" fmla="*/ 705 w 2048"/>
              <a:gd name="T23" fmla="*/ 94 h 2048"/>
              <a:gd name="T24" fmla="*/ 926 w 2048"/>
              <a:gd name="T25" fmla="*/ 290 h 2048"/>
              <a:gd name="T26" fmla="*/ 1331 w 2048"/>
              <a:gd name="T27" fmla="*/ 309 h 2048"/>
              <a:gd name="T28" fmla="*/ 1309 w 2048"/>
              <a:gd name="T29" fmla="*/ 670 h 2048"/>
              <a:gd name="T30" fmla="*/ 1309 w 2048"/>
              <a:gd name="T31" fmla="*/ 903 h 2048"/>
              <a:gd name="T32" fmla="*/ 1341 w 2048"/>
              <a:gd name="T33" fmla="*/ 963 h 2048"/>
              <a:gd name="T34" fmla="*/ 1341 w 2048"/>
              <a:gd name="T35" fmla="*/ 611 h 2048"/>
              <a:gd name="T36" fmla="*/ 1183 w 2048"/>
              <a:gd name="T37" fmla="*/ 185 h 2048"/>
              <a:gd name="T38" fmla="*/ 740 w 2048"/>
              <a:gd name="T39" fmla="*/ 0 h 2048"/>
              <a:gd name="T40" fmla="*/ 263 w 2048"/>
              <a:gd name="T41" fmla="*/ 197 h 2048"/>
              <a:gd name="T42" fmla="*/ 81 w 2048"/>
              <a:gd name="T43" fmla="*/ 641 h 2048"/>
              <a:gd name="T44" fmla="*/ 271 w 2048"/>
              <a:gd name="T45" fmla="*/ 1054 h 2048"/>
              <a:gd name="T46" fmla="*/ 520 w 2048"/>
              <a:gd name="T47" fmla="*/ 1303 h 2048"/>
              <a:gd name="T48" fmla="*/ 932 w 2048"/>
              <a:gd name="T49" fmla="*/ 1493 h 2048"/>
              <a:gd name="T50" fmla="*/ 1636 w 2048"/>
              <a:gd name="T51" fmla="*/ 1520 h 2048"/>
              <a:gd name="T52" fmla="*/ 1520 w 2048"/>
              <a:gd name="T53" fmla="*/ 1701 h 2048"/>
              <a:gd name="T54" fmla="*/ 1403 w 2048"/>
              <a:gd name="T55" fmla="*/ 1520 h 2048"/>
              <a:gd name="T56" fmla="*/ 1925 w 2048"/>
              <a:gd name="T57" fmla="*/ 1266 h 2048"/>
              <a:gd name="T58" fmla="*/ 1645 w 2048"/>
              <a:gd name="T59" fmla="*/ 1147 h 2048"/>
              <a:gd name="T60" fmla="*/ 1395 w 2048"/>
              <a:gd name="T61" fmla="*/ 1147 h 2048"/>
              <a:gd name="T62" fmla="*/ 1115 w 2048"/>
              <a:gd name="T63" fmla="*/ 1266 h 2048"/>
              <a:gd name="T64" fmla="*/ 1234 w 2048"/>
              <a:gd name="T65" fmla="*/ 1359 h 2048"/>
              <a:gd name="T66" fmla="*/ 1230 w 2048"/>
              <a:gd name="T67" fmla="*/ 1169 h 2048"/>
              <a:gd name="T68" fmla="*/ 1477 w 2048"/>
              <a:gd name="T69" fmla="*/ 1067 h 2048"/>
              <a:gd name="T70" fmla="*/ 1608 w 2048"/>
              <a:gd name="T71" fmla="*/ 1204 h 2048"/>
              <a:gd name="T72" fmla="*/ 1869 w 2048"/>
              <a:gd name="T73" fmla="*/ 1214 h 2048"/>
              <a:gd name="T74" fmla="*/ 1861 w 2048"/>
              <a:gd name="T75" fmla="*/ 1454 h 2048"/>
              <a:gd name="T76" fmla="*/ 1861 w 2048"/>
              <a:gd name="T77" fmla="*/ 1585 h 2048"/>
              <a:gd name="T78" fmla="*/ 1869 w 2048"/>
              <a:gd name="T79" fmla="*/ 1826 h 2048"/>
              <a:gd name="T80" fmla="*/ 1608 w 2048"/>
              <a:gd name="T81" fmla="*/ 1836 h 2048"/>
              <a:gd name="T82" fmla="*/ 1477 w 2048"/>
              <a:gd name="T83" fmla="*/ 1973 h 2048"/>
              <a:gd name="T84" fmla="*/ 1230 w 2048"/>
              <a:gd name="T85" fmla="*/ 1871 h 2048"/>
              <a:gd name="T86" fmla="*/ 1234 w 2048"/>
              <a:gd name="T87" fmla="*/ 1681 h 2048"/>
              <a:gd name="T88" fmla="*/ 1056 w 2048"/>
              <a:gd name="T89" fmla="*/ 1489 h 2048"/>
              <a:gd name="T90" fmla="*/ 1054 w 2048"/>
              <a:gd name="T91" fmla="*/ 1413 h 2048"/>
              <a:gd name="T92" fmla="*/ 1168 w 2048"/>
              <a:gd name="T93" fmla="*/ 1695 h 2048"/>
              <a:gd name="T94" fmla="*/ 1345 w 2048"/>
              <a:gd name="T95" fmla="*/ 1872 h 2048"/>
              <a:gd name="T96" fmla="*/ 1626 w 2048"/>
              <a:gd name="T97" fmla="*/ 1986 h 2048"/>
              <a:gd name="T98" fmla="*/ 1915 w 2048"/>
              <a:gd name="T99" fmla="*/ 1872 h 2048"/>
              <a:gd name="T100" fmla="*/ 2048 w 2048"/>
              <a:gd name="T101" fmla="*/ 1550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48" h="2048">
                <a:moveTo>
                  <a:pt x="504" y="690"/>
                </a:moveTo>
                <a:cubicBezTo>
                  <a:pt x="493" y="721"/>
                  <a:pt x="488" y="754"/>
                  <a:pt x="488" y="787"/>
                </a:cubicBezTo>
                <a:cubicBezTo>
                  <a:pt x="488" y="952"/>
                  <a:pt x="622" y="1086"/>
                  <a:pt x="787" y="1086"/>
                </a:cubicBezTo>
                <a:cubicBezTo>
                  <a:pt x="850" y="1086"/>
                  <a:pt x="911" y="1066"/>
                  <a:pt x="962" y="1029"/>
                </a:cubicBezTo>
                <a:cubicBezTo>
                  <a:pt x="976" y="1019"/>
                  <a:pt x="997" y="1022"/>
                  <a:pt x="1007" y="1036"/>
                </a:cubicBezTo>
                <a:cubicBezTo>
                  <a:pt x="1018" y="1051"/>
                  <a:pt x="1014" y="1071"/>
                  <a:pt x="1000" y="1081"/>
                </a:cubicBezTo>
                <a:cubicBezTo>
                  <a:pt x="938" y="1127"/>
                  <a:pt x="864" y="1150"/>
                  <a:pt x="787" y="1150"/>
                </a:cubicBezTo>
                <a:cubicBezTo>
                  <a:pt x="586" y="1150"/>
                  <a:pt x="423" y="987"/>
                  <a:pt x="423" y="787"/>
                </a:cubicBezTo>
                <a:cubicBezTo>
                  <a:pt x="423" y="746"/>
                  <a:pt x="430" y="707"/>
                  <a:pt x="443" y="669"/>
                </a:cubicBezTo>
                <a:cubicBezTo>
                  <a:pt x="449" y="652"/>
                  <a:pt x="467" y="643"/>
                  <a:pt x="484" y="649"/>
                </a:cubicBezTo>
                <a:cubicBezTo>
                  <a:pt x="501" y="654"/>
                  <a:pt x="510" y="673"/>
                  <a:pt x="504" y="690"/>
                </a:cubicBezTo>
                <a:close/>
                <a:moveTo>
                  <a:pt x="1067" y="967"/>
                </a:moveTo>
                <a:cubicBezTo>
                  <a:pt x="1072" y="969"/>
                  <a:pt x="1077" y="970"/>
                  <a:pt x="1082" y="970"/>
                </a:cubicBezTo>
                <a:cubicBezTo>
                  <a:pt x="1093" y="970"/>
                  <a:pt x="1105" y="964"/>
                  <a:pt x="1110" y="953"/>
                </a:cubicBezTo>
                <a:cubicBezTo>
                  <a:pt x="1137" y="902"/>
                  <a:pt x="1150" y="844"/>
                  <a:pt x="1150" y="787"/>
                </a:cubicBezTo>
                <a:cubicBezTo>
                  <a:pt x="1150" y="586"/>
                  <a:pt x="987" y="423"/>
                  <a:pt x="787" y="423"/>
                </a:cubicBezTo>
                <a:cubicBezTo>
                  <a:pt x="692" y="423"/>
                  <a:pt x="601" y="460"/>
                  <a:pt x="533" y="527"/>
                </a:cubicBezTo>
                <a:cubicBezTo>
                  <a:pt x="520" y="539"/>
                  <a:pt x="520" y="560"/>
                  <a:pt x="533" y="572"/>
                </a:cubicBezTo>
                <a:cubicBezTo>
                  <a:pt x="545" y="585"/>
                  <a:pt x="565" y="585"/>
                  <a:pt x="578" y="573"/>
                </a:cubicBezTo>
                <a:cubicBezTo>
                  <a:pt x="634" y="518"/>
                  <a:pt x="708" y="488"/>
                  <a:pt x="787" y="488"/>
                </a:cubicBezTo>
                <a:cubicBezTo>
                  <a:pt x="952" y="488"/>
                  <a:pt x="1086" y="622"/>
                  <a:pt x="1086" y="787"/>
                </a:cubicBezTo>
                <a:cubicBezTo>
                  <a:pt x="1086" y="835"/>
                  <a:pt x="1075" y="881"/>
                  <a:pt x="1053" y="923"/>
                </a:cubicBezTo>
                <a:cubicBezTo>
                  <a:pt x="1045" y="939"/>
                  <a:pt x="1051" y="958"/>
                  <a:pt x="1067" y="967"/>
                </a:cubicBezTo>
                <a:close/>
                <a:moveTo>
                  <a:pt x="1051" y="1269"/>
                </a:moveTo>
                <a:cubicBezTo>
                  <a:pt x="1043" y="1253"/>
                  <a:pt x="1024" y="1246"/>
                  <a:pt x="1008" y="1253"/>
                </a:cubicBezTo>
                <a:cubicBezTo>
                  <a:pt x="982" y="1266"/>
                  <a:pt x="954" y="1276"/>
                  <a:pt x="926" y="1284"/>
                </a:cubicBezTo>
                <a:cubicBezTo>
                  <a:pt x="915" y="1287"/>
                  <a:pt x="906" y="1297"/>
                  <a:pt x="903" y="1309"/>
                </a:cubicBezTo>
                <a:cubicBezTo>
                  <a:pt x="869" y="1480"/>
                  <a:pt x="869" y="1480"/>
                  <a:pt x="869" y="1480"/>
                </a:cubicBezTo>
                <a:cubicBezTo>
                  <a:pt x="866" y="1497"/>
                  <a:pt x="851" y="1509"/>
                  <a:pt x="834" y="1509"/>
                </a:cubicBezTo>
                <a:cubicBezTo>
                  <a:pt x="740" y="1509"/>
                  <a:pt x="740" y="1509"/>
                  <a:pt x="740" y="1509"/>
                </a:cubicBezTo>
                <a:cubicBezTo>
                  <a:pt x="723" y="1509"/>
                  <a:pt x="708" y="1497"/>
                  <a:pt x="705" y="1480"/>
                </a:cubicBezTo>
                <a:cubicBezTo>
                  <a:pt x="670" y="1309"/>
                  <a:pt x="670" y="1309"/>
                  <a:pt x="670" y="1309"/>
                </a:cubicBezTo>
                <a:cubicBezTo>
                  <a:pt x="668" y="1297"/>
                  <a:pt x="659" y="1287"/>
                  <a:pt x="647" y="1284"/>
                </a:cubicBezTo>
                <a:cubicBezTo>
                  <a:pt x="608" y="1273"/>
                  <a:pt x="570" y="1257"/>
                  <a:pt x="534" y="1237"/>
                </a:cubicBezTo>
                <a:cubicBezTo>
                  <a:pt x="523" y="1231"/>
                  <a:pt x="510" y="1232"/>
                  <a:pt x="500" y="1238"/>
                </a:cubicBezTo>
                <a:cubicBezTo>
                  <a:pt x="355" y="1335"/>
                  <a:pt x="355" y="1335"/>
                  <a:pt x="355" y="1335"/>
                </a:cubicBezTo>
                <a:cubicBezTo>
                  <a:pt x="341" y="1345"/>
                  <a:pt x="321" y="1343"/>
                  <a:pt x="309" y="1331"/>
                </a:cubicBezTo>
                <a:cubicBezTo>
                  <a:pt x="243" y="1265"/>
                  <a:pt x="243" y="1265"/>
                  <a:pt x="243" y="1265"/>
                </a:cubicBezTo>
                <a:cubicBezTo>
                  <a:pt x="231" y="1252"/>
                  <a:pt x="229" y="1233"/>
                  <a:pt x="239" y="1219"/>
                </a:cubicBezTo>
                <a:cubicBezTo>
                  <a:pt x="335" y="1074"/>
                  <a:pt x="335" y="1074"/>
                  <a:pt x="335" y="1074"/>
                </a:cubicBezTo>
                <a:cubicBezTo>
                  <a:pt x="342" y="1063"/>
                  <a:pt x="343" y="1050"/>
                  <a:pt x="337" y="1040"/>
                </a:cubicBezTo>
                <a:cubicBezTo>
                  <a:pt x="317" y="1004"/>
                  <a:pt x="301" y="966"/>
                  <a:pt x="290" y="926"/>
                </a:cubicBezTo>
                <a:cubicBezTo>
                  <a:pt x="286" y="915"/>
                  <a:pt x="277" y="906"/>
                  <a:pt x="265" y="903"/>
                </a:cubicBezTo>
                <a:cubicBezTo>
                  <a:pt x="94" y="869"/>
                  <a:pt x="94" y="869"/>
                  <a:pt x="94" y="869"/>
                </a:cubicBezTo>
                <a:cubicBezTo>
                  <a:pt x="77" y="866"/>
                  <a:pt x="65" y="851"/>
                  <a:pt x="65" y="834"/>
                </a:cubicBezTo>
                <a:cubicBezTo>
                  <a:pt x="65" y="740"/>
                  <a:pt x="65" y="740"/>
                  <a:pt x="65" y="740"/>
                </a:cubicBezTo>
                <a:cubicBezTo>
                  <a:pt x="65" y="723"/>
                  <a:pt x="77" y="708"/>
                  <a:pt x="94" y="705"/>
                </a:cubicBezTo>
                <a:cubicBezTo>
                  <a:pt x="265" y="670"/>
                  <a:pt x="265" y="670"/>
                  <a:pt x="265" y="670"/>
                </a:cubicBezTo>
                <a:cubicBezTo>
                  <a:pt x="277" y="668"/>
                  <a:pt x="286" y="659"/>
                  <a:pt x="290" y="647"/>
                </a:cubicBezTo>
                <a:cubicBezTo>
                  <a:pt x="301" y="608"/>
                  <a:pt x="317" y="570"/>
                  <a:pt x="337" y="534"/>
                </a:cubicBezTo>
                <a:cubicBezTo>
                  <a:pt x="343" y="523"/>
                  <a:pt x="342" y="510"/>
                  <a:pt x="335" y="500"/>
                </a:cubicBezTo>
                <a:cubicBezTo>
                  <a:pt x="239" y="355"/>
                  <a:pt x="239" y="355"/>
                  <a:pt x="239" y="355"/>
                </a:cubicBezTo>
                <a:cubicBezTo>
                  <a:pt x="229" y="341"/>
                  <a:pt x="231" y="321"/>
                  <a:pt x="243" y="309"/>
                </a:cubicBezTo>
                <a:cubicBezTo>
                  <a:pt x="309" y="243"/>
                  <a:pt x="309" y="243"/>
                  <a:pt x="309" y="243"/>
                </a:cubicBezTo>
                <a:cubicBezTo>
                  <a:pt x="321" y="231"/>
                  <a:pt x="341" y="229"/>
                  <a:pt x="355" y="239"/>
                </a:cubicBezTo>
                <a:cubicBezTo>
                  <a:pt x="500" y="335"/>
                  <a:pt x="500" y="335"/>
                  <a:pt x="500" y="335"/>
                </a:cubicBezTo>
                <a:cubicBezTo>
                  <a:pt x="510" y="342"/>
                  <a:pt x="523" y="343"/>
                  <a:pt x="534" y="337"/>
                </a:cubicBezTo>
                <a:cubicBezTo>
                  <a:pt x="570" y="317"/>
                  <a:pt x="608" y="301"/>
                  <a:pt x="647" y="290"/>
                </a:cubicBezTo>
                <a:cubicBezTo>
                  <a:pt x="659" y="286"/>
                  <a:pt x="668" y="277"/>
                  <a:pt x="670" y="265"/>
                </a:cubicBezTo>
                <a:cubicBezTo>
                  <a:pt x="705" y="94"/>
                  <a:pt x="705" y="94"/>
                  <a:pt x="705" y="94"/>
                </a:cubicBezTo>
                <a:cubicBezTo>
                  <a:pt x="708" y="77"/>
                  <a:pt x="723" y="65"/>
                  <a:pt x="740" y="65"/>
                </a:cubicBezTo>
                <a:cubicBezTo>
                  <a:pt x="834" y="65"/>
                  <a:pt x="834" y="65"/>
                  <a:pt x="834" y="65"/>
                </a:cubicBezTo>
                <a:cubicBezTo>
                  <a:pt x="851" y="65"/>
                  <a:pt x="866" y="77"/>
                  <a:pt x="869" y="94"/>
                </a:cubicBezTo>
                <a:cubicBezTo>
                  <a:pt x="903" y="265"/>
                  <a:pt x="903" y="265"/>
                  <a:pt x="903" y="265"/>
                </a:cubicBezTo>
                <a:cubicBezTo>
                  <a:pt x="906" y="277"/>
                  <a:pt x="915" y="286"/>
                  <a:pt x="926" y="290"/>
                </a:cubicBezTo>
                <a:cubicBezTo>
                  <a:pt x="966" y="301"/>
                  <a:pt x="1004" y="317"/>
                  <a:pt x="1040" y="337"/>
                </a:cubicBezTo>
                <a:cubicBezTo>
                  <a:pt x="1050" y="343"/>
                  <a:pt x="1064" y="342"/>
                  <a:pt x="1074" y="335"/>
                </a:cubicBezTo>
                <a:cubicBezTo>
                  <a:pt x="1219" y="239"/>
                  <a:pt x="1219" y="239"/>
                  <a:pt x="1219" y="239"/>
                </a:cubicBezTo>
                <a:cubicBezTo>
                  <a:pt x="1233" y="229"/>
                  <a:pt x="1252" y="231"/>
                  <a:pt x="1265" y="243"/>
                </a:cubicBezTo>
                <a:cubicBezTo>
                  <a:pt x="1331" y="309"/>
                  <a:pt x="1331" y="309"/>
                  <a:pt x="1331" y="309"/>
                </a:cubicBezTo>
                <a:cubicBezTo>
                  <a:pt x="1343" y="321"/>
                  <a:pt x="1345" y="341"/>
                  <a:pt x="1335" y="355"/>
                </a:cubicBezTo>
                <a:cubicBezTo>
                  <a:pt x="1238" y="500"/>
                  <a:pt x="1238" y="500"/>
                  <a:pt x="1238" y="500"/>
                </a:cubicBezTo>
                <a:cubicBezTo>
                  <a:pt x="1232" y="510"/>
                  <a:pt x="1231" y="523"/>
                  <a:pt x="1237" y="534"/>
                </a:cubicBezTo>
                <a:cubicBezTo>
                  <a:pt x="1257" y="570"/>
                  <a:pt x="1273" y="608"/>
                  <a:pt x="1284" y="647"/>
                </a:cubicBezTo>
                <a:cubicBezTo>
                  <a:pt x="1287" y="659"/>
                  <a:pt x="1297" y="668"/>
                  <a:pt x="1309" y="670"/>
                </a:cubicBezTo>
                <a:cubicBezTo>
                  <a:pt x="1480" y="705"/>
                  <a:pt x="1480" y="705"/>
                  <a:pt x="1480" y="705"/>
                </a:cubicBezTo>
                <a:cubicBezTo>
                  <a:pt x="1497" y="708"/>
                  <a:pt x="1509" y="723"/>
                  <a:pt x="1509" y="740"/>
                </a:cubicBezTo>
                <a:cubicBezTo>
                  <a:pt x="1509" y="834"/>
                  <a:pt x="1509" y="834"/>
                  <a:pt x="1509" y="834"/>
                </a:cubicBezTo>
                <a:cubicBezTo>
                  <a:pt x="1509" y="851"/>
                  <a:pt x="1497" y="866"/>
                  <a:pt x="1480" y="869"/>
                </a:cubicBezTo>
                <a:cubicBezTo>
                  <a:pt x="1309" y="903"/>
                  <a:pt x="1309" y="903"/>
                  <a:pt x="1309" y="903"/>
                </a:cubicBezTo>
                <a:cubicBezTo>
                  <a:pt x="1297" y="906"/>
                  <a:pt x="1287" y="915"/>
                  <a:pt x="1284" y="926"/>
                </a:cubicBezTo>
                <a:cubicBezTo>
                  <a:pt x="1276" y="955"/>
                  <a:pt x="1265" y="983"/>
                  <a:pt x="1253" y="1010"/>
                </a:cubicBezTo>
                <a:cubicBezTo>
                  <a:pt x="1245" y="1026"/>
                  <a:pt x="1252" y="1045"/>
                  <a:pt x="1268" y="1053"/>
                </a:cubicBezTo>
                <a:cubicBezTo>
                  <a:pt x="1284" y="1061"/>
                  <a:pt x="1303" y="1054"/>
                  <a:pt x="1311" y="1038"/>
                </a:cubicBezTo>
                <a:cubicBezTo>
                  <a:pt x="1322" y="1014"/>
                  <a:pt x="1332" y="989"/>
                  <a:pt x="1341" y="963"/>
                </a:cubicBezTo>
                <a:cubicBezTo>
                  <a:pt x="1493" y="932"/>
                  <a:pt x="1493" y="932"/>
                  <a:pt x="1493" y="932"/>
                </a:cubicBezTo>
                <a:cubicBezTo>
                  <a:pt x="1540" y="923"/>
                  <a:pt x="1574" y="881"/>
                  <a:pt x="1574" y="834"/>
                </a:cubicBezTo>
                <a:cubicBezTo>
                  <a:pt x="1574" y="740"/>
                  <a:pt x="1574" y="740"/>
                  <a:pt x="1574" y="740"/>
                </a:cubicBezTo>
                <a:cubicBezTo>
                  <a:pt x="1574" y="692"/>
                  <a:pt x="1540" y="651"/>
                  <a:pt x="1493" y="641"/>
                </a:cubicBezTo>
                <a:cubicBezTo>
                  <a:pt x="1341" y="611"/>
                  <a:pt x="1341" y="611"/>
                  <a:pt x="1341" y="611"/>
                </a:cubicBezTo>
                <a:cubicBezTo>
                  <a:pt x="1331" y="579"/>
                  <a:pt x="1318" y="549"/>
                  <a:pt x="1303" y="520"/>
                </a:cubicBezTo>
                <a:cubicBezTo>
                  <a:pt x="1389" y="391"/>
                  <a:pt x="1389" y="391"/>
                  <a:pt x="1389" y="391"/>
                </a:cubicBezTo>
                <a:cubicBezTo>
                  <a:pt x="1415" y="351"/>
                  <a:pt x="1410" y="297"/>
                  <a:pt x="1376" y="263"/>
                </a:cubicBezTo>
                <a:cubicBezTo>
                  <a:pt x="1310" y="197"/>
                  <a:pt x="1310" y="197"/>
                  <a:pt x="1310" y="197"/>
                </a:cubicBezTo>
                <a:cubicBezTo>
                  <a:pt x="1276" y="164"/>
                  <a:pt x="1223" y="158"/>
                  <a:pt x="1183" y="185"/>
                </a:cubicBezTo>
                <a:cubicBezTo>
                  <a:pt x="1054" y="271"/>
                  <a:pt x="1054" y="271"/>
                  <a:pt x="1054" y="271"/>
                </a:cubicBezTo>
                <a:cubicBezTo>
                  <a:pt x="1025" y="256"/>
                  <a:pt x="994" y="243"/>
                  <a:pt x="963" y="233"/>
                </a:cubicBezTo>
                <a:cubicBezTo>
                  <a:pt x="932" y="81"/>
                  <a:pt x="932" y="81"/>
                  <a:pt x="932" y="81"/>
                </a:cubicBezTo>
                <a:cubicBezTo>
                  <a:pt x="923" y="34"/>
                  <a:pt x="881" y="0"/>
                  <a:pt x="834" y="0"/>
                </a:cubicBezTo>
                <a:cubicBezTo>
                  <a:pt x="740" y="0"/>
                  <a:pt x="740" y="0"/>
                  <a:pt x="740" y="0"/>
                </a:cubicBezTo>
                <a:cubicBezTo>
                  <a:pt x="692" y="0"/>
                  <a:pt x="651" y="34"/>
                  <a:pt x="641" y="81"/>
                </a:cubicBezTo>
                <a:cubicBezTo>
                  <a:pt x="611" y="233"/>
                  <a:pt x="611" y="233"/>
                  <a:pt x="611" y="233"/>
                </a:cubicBezTo>
                <a:cubicBezTo>
                  <a:pt x="579" y="243"/>
                  <a:pt x="549" y="256"/>
                  <a:pt x="520" y="271"/>
                </a:cubicBezTo>
                <a:cubicBezTo>
                  <a:pt x="391" y="185"/>
                  <a:pt x="391" y="185"/>
                  <a:pt x="391" y="185"/>
                </a:cubicBezTo>
                <a:cubicBezTo>
                  <a:pt x="351" y="158"/>
                  <a:pt x="297" y="164"/>
                  <a:pt x="263" y="197"/>
                </a:cubicBezTo>
                <a:cubicBezTo>
                  <a:pt x="197" y="263"/>
                  <a:pt x="197" y="263"/>
                  <a:pt x="197" y="263"/>
                </a:cubicBezTo>
                <a:cubicBezTo>
                  <a:pt x="164" y="297"/>
                  <a:pt x="158" y="351"/>
                  <a:pt x="185" y="391"/>
                </a:cubicBezTo>
                <a:cubicBezTo>
                  <a:pt x="271" y="520"/>
                  <a:pt x="271" y="520"/>
                  <a:pt x="271" y="520"/>
                </a:cubicBezTo>
                <a:cubicBezTo>
                  <a:pt x="256" y="549"/>
                  <a:pt x="243" y="579"/>
                  <a:pt x="233" y="611"/>
                </a:cubicBezTo>
                <a:cubicBezTo>
                  <a:pt x="81" y="641"/>
                  <a:pt x="81" y="641"/>
                  <a:pt x="81" y="641"/>
                </a:cubicBezTo>
                <a:cubicBezTo>
                  <a:pt x="34" y="651"/>
                  <a:pt x="0" y="692"/>
                  <a:pt x="0" y="740"/>
                </a:cubicBezTo>
                <a:cubicBezTo>
                  <a:pt x="0" y="834"/>
                  <a:pt x="0" y="834"/>
                  <a:pt x="0" y="834"/>
                </a:cubicBezTo>
                <a:cubicBezTo>
                  <a:pt x="0" y="881"/>
                  <a:pt x="34" y="923"/>
                  <a:pt x="81" y="932"/>
                </a:cubicBezTo>
                <a:cubicBezTo>
                  <a:pt x="233" y="963"/>
                  <a:pt x="233" y="963"/>
                  <a:pt x="233" y="963"/>
                </a:cubicBezTo>
                <a:cubicBezTo>
                  <a:pt x="243" y="994"/>
                  <a:pt x="256" y="1025"/>
                  <a:pt x="271" y="1054"/>
                </a:cubicBezTo>
                <a:cubicBezTo>
                  <a:pt x="185" y="1183"/>
                  <a:pt x="185" y="1183"/>
                  <a:pt x="185" y="1183"/>
                </a:cubicBezTo>
                <a:cubicBezTo>
                  <a:pt x="158" y="1223"/>
                  <a:pt x="164" y="1276"/>
                  <a:pt x="197" y="1310"/>
                </a:cubicBezTo>
                <a:cubicBezTo>
                  <a:pt x="263" y="1376"/>
                  <a:pt x="263" y="1376"/>
                  <a:pt x="263" y="1376"/>
                </a:cubicBezTo>
                <a:cubicBezTo>
                  <a:pt x="297" y="1410"/>
                  <a:pt x="351" y="1415"/>
                  <a:pt x="391" y="1389"/>
                </a:cubicBezTo>
                <a:cubicBezTo>
                  <a:pt x="520" y="1303"/>
                  <a:pt x="520" y="1303"/>
                  <a:pt x="520" y="1303"/>
                </a:cubicBezTo>
                <a:cubicBezTo>
                  <a:pt x="549" y="1318"/>
                  <a:pt x="579" y="1331"/>
                  <a:pt x="611" y="1341"/>
                </a:cubicBezTo>
                <a:cubicBezTo>
                  <a:pt x="641" y="1493"/>
                  <a:pt x="641" y="1493"/>
                  <a:pt x="641" y="1493"/>
                </a:cubicBezTo>
                <a:cubicBezTo>
                  <a:pt x="651" y="1540"/>
                  <a:pt x="692" y="1574"/>
                  <a:pt x="740" y="1574"/>
                </a:cubicBezTo>
                <a:cubicBezTo>
                  <a:pt x="834" y="1574"/>
                  <a:pt x="834" y="1574"/>
                  <a:pt x="834" y="1574"/>
                </a:cubicBezTo>
                <a:cubicBezTo>
                  <a:pt x="881" y="1574"/>
                  <a:pt x="923" y="1540"/>
                  <a:pt x="932" y="1493"/>
                </a:cubicBezTo>
                <a:cubicBezTo>
                  <a:pt x="963" y="1341"/>
                  <a:pt x="963" y="1341"/>
                  <a:pt x="963" y="1341"/>
                </a:cubicBezTo>
                <a:cubicBezTo>
                  <a:pt x="988" y="1333"/>
                  <a:pt x="1012" y="1323"/>
                  <a:pt x="1036" y="1312"/>
                </a:cubicBezTo>
                <a:cubicBezTo>
                  <a:pt x="1052" y="1304"/>
                  <a:pt x="1059" y="1285"/>
                  <a:pt x="1051" y="1269"/>
                </a:cubicBezTo>
                <a:close/>
                <a:moveTo>
                  <a:pt x="1520" y="1403"/>
                </a:moveTo>
                <a:cubicBezTo>
                  <a:pt x="1584" y="1403"/>
                  <a:pt x="1636" y="1456"/>
                  <a:pt x="1636" y="1520"/>
                </a:cubicBezTo>
                <a:cubicBezTo>
                  <a:pt x="1636" y="1538"/>
                  <a:pt x="1651" y="1552"/>
                  <a:pt x="1669" y="1552"/>
                </a:cubicBezTo>
                <a:cubicBezTo>
                  <a:pt x="1686" y="1552"/>
                  <a:pt x="1701" y="1538"/>
                  <a:pt x="1701" y="1520"/>
                </a:cubicBezTo>
                <a:cubicBezTo>
                  <a:pt x="1701" y="1420"/>
                  <a:pt x="1620" y="1339"/>
                  <a:pt x="1520" y="1339"/>
                </a:cubicBezTo>
                <a:cubicBezTo>
                  <a:pt x="1420" y="1339"/>
                  <a:pt x="1339" y="1420"/>
                  <a:pt x="1339" y="1520"/>
                </a:cubicBezTo>
                <a:cubicBezTo>
                  <a:pt x="1339" y="1620"/>
                  <a:pt x="1420" y="1701"/>
                  <a:pt x="1520" y="1701"/>
                </a:cubicBezTo>
                <a:cubicBezTo>
                  <a:pt x="1560" y="1701"/>
                  <a:pt x="1599" y="1688"/>
                  <a:pt x="1630" y="1663"/>
                </a:cubicBezTo>
                <a:cubicBezTo>
                  <a:pt x="1645" y="1652"/>
                  <a:pt x="1647" y="1632"/>
                  <a:pt x="1636" y="1618"/>
                </a:cubicBezTo>
                <a:cubicBezTo>
                  <a:pt x="1625" y="1604"/>
                  <a:pt x="1605" y="1601"/>
                  <a:pt x="1591" y="1612"/>
                </a:cubicBezTo>
                <a:cubicBezTo>
                  <a:pt x="1570" y="1628"/>
                  <a:pt x="1546" y="1636"/>
                  <a:pt x="1520" y="1636"/>
                </a:cubicBezTo>
                <a:cubicBezTo>
                  <a:pt x="1456" y="1636"/>
                  <a:pt x="1403" y="1584"/>
                  <a:pt x="1403" y="1520"/>
                </a:cubicBezTo>
                <a:cubicBezTo>
                  <a:pt x="1403" y="1456"/>
                  <a:pt x="1456" y="1403"/>
                  <a:pt x="1520" y="1403"/>
                </a:cubicBezTo>
                <a:close/>
                <a:moveTo>
                  <a:pt x="1986" y="1413"/>
                </a:moveTo>
                <a:cubicBezTo>
                  <a:pt x="1892" y="1395"/>
                  <a:pt x="1892" y="1395"/>
                  <a:pt x="1892" y="1395"/>
                </a:cubicBezTo>
                <a:cubicBezTo>
                  <a:pt x="1887" y="1378"/>
                  <a:pt x="1880" y="1361"/>
                  <a:pt x="1872" y="1345"/>
                </a:cubicBezTo>
                <a:cubicBezTo>
                  <a:pt x="1925" y="1266"/>
                  <a:pt x="1925" y="1266"/>
                  <a:pt x="1925" y="1266"/>
                </a:cubicBezTo>
                <a:cubicBezTo>
                  <a:pt x="1945" y="1235"/>
                  <a:pt x="1941" y="1194"/>
                  <a:pt x="1915" y="1168"/>
                </a:cubicBezTo>
                <a:cubicBezTo>
                  <a:pt x="1872" y="1125"/>
                  <a:pt x="1872" y="1125"/>
                  <a:pt x="1872" y="1125"/>
                </a:cubicBezTo>
                <a:cubicBezTo>
                  <a:pt x="1846" y="1099"/>
                  <a:pt x="1805" y="1095"/>
                  <a:pt x="1774" y="1115"/>
                </a:cubicBezTo>
                <a:cubicBezTo>
                  <a:pt x="1695" y="1168"/>
                  <a:pt x="1695" y="1168"/>
                  <a:pt x="1695" y="1168"/>
                </a:cubicBezTo>
                <a:cubicBezTo>
                  <a:pt x="1679" y="1160"/>
                  <a:pt x="1662" y="1153"/>
                  <a:pt x="1645" y="1147"/>
                </a:cubicBezTo>
                <a:cubicBezTo>
                  <a:pt x="1626" y="1054"/>
                  <a:pt x="1626" y="1054"/>
                  <a:pt x="1626" y="1054"/>
                </a:cubicBezTo>
                <a:cubicBezTo>
                  <a:pt x="1619" y="1018"/>
                  <a:pt x="1587" y="992"/>
                  <a:pt x="1550" y="992"/>
                </a:cubicBezTo>
                <a:cubicBezTo>
                  <a:pt x="1489" y="992"/>
                  <a:pt x="1489" y="992"/>
                  <a:pt x="1489" y="992"/>
                </a:cubicBezTo>
                <a:cubicBezTo>
                  <a:pt x="1452" y="992"/>
                  <a:pt x="1420" y="1018"/>
                  <a:pt x="1413" y="1054"/>
                </a:cubicBezTo>
                <a:cubicBezTo>
                  <a:pt x="1395" y="1147"/>
                  <a:pt x="1395" y="1147"/>
                  <a:pt x="1395" y="1147"/>
                </a:cubicBezTo>
                <a:cubicBezTo>
                  <a:pt x="1378" y="1153"/>
                  <a:pt x="1361" y="1160"/>
                  <a:pt x="1345" y="1168"/>
                </a:cubicBezTo>
                <a:cubicBezTo>
                  <a:pt x="1266" y="1115"/>
                  <a:pt x="1266" y="1115"/>
                  <a:pt x="1266" y="1115"/>
                </a:cubicBezTo>
                <a:cubicBezTo>
                  <a:pt x="1235" y="1095"/>
                  <a:pt x="1194" y="1099"/>
                  <a:pt x="1168" y="1125"/>
                </a:cubicBezTo>
                <a:cubicBezTo>
                  <a:pt x="1125" y="1168"/>
                  <a:pt x="1125" y="1168"/>
                  <a:pt x="1125" y="1168"/>
                </a:cubicBezTo>
                <a:cubicBezTo>
                  <a:pt x="1099" y="1194"/>
                  <a:pt x="1095" y="1235"/>
                  <a:pt x="1115" y="1266"/>
                </a:cubicBezTo>
                <a:cubicBezTo>
                  <a:pt x="1168" y="1345"/>
                  <a:pt x="1168" y="1345"/>
                  <a:pt x="1168" y="1345"/>
                </a:cubicBezTo>
                <a:cubicBezTo>
                  <a:pt x="1157" y="1367"/>
                  <a:pt x="1148" y="1390"/>
                  <a:pt x="1141" y="1414"/>
                </a:cubicBezTo>
                <a:cubicBezTo>
                  <a:pt x="1137" y="1431"/>
                  <a:pt x="1147" y="1449"/>
                  <a:pt x="1164" y="1454"/>
                </a:cubicBezTo>
                <a:cubicBezTo>
                  <a:pt x="1181" y="1458"/>
                  <a:pt x="1199" y="1448"/>
                  <a:pt x="1204" y="1431"/>
                </a:cubicBezTo>
                <a:cubicBezTo>
                  <a:pt x="1211" y="1406"/>
                  <a:pt x="1221" y="1382"/>
                  <a:pt x="1234" y="1359"/>
                </a:cubicBezTo>
                <a:cubicBezTo>
                  <a:pt x="1240" y="1348"/>
                  <a:pt x="1239" y="1335"/>
                  <a:pt x="1232" y="1325"/>
                </a:cubicBezTo>
                <a:cubicBezTo>
                  <a:pt x="1169" y="1230"/>
                  <a:pt x="1169" y="1230"/>
                  <a:pt x="1169" y="1230"/>
                </a:cubicBezTo>
                <a:cubicBezTo>
                  <a:pt x="1165" y="1225"/>
                  <a:pt x="1166" y="1218"/>
                  <a:pt x="1170" y="1214"/>
                </a:cubicBezTo>
                <a:cubicBezTo>
                  <a:pt x="1214" y="1170"/>
                  <a:pt x="1214" y="1170"/>
                  <a:pt x="1214" y="1170"/>
                </a:cubicBezTo>
                <a:cubicBezTo>
                  <a:pt x="1218" y="1166"/>
                  <a:pt x="1225" y="1165"/>
                  <a:pt x="1230" y="1169"/>
                </a:cubicBezTo>
                <a:cubicBezTo>
                  <a:pt x="1325" y="1232"/>
                  <a:pt x="1325" y="1232"/>
                  <a:pt x="1325" y="1232"/>
                </a:cubicBezTo>
                <a:cubicBezTo>
                  <a:pt x="1335" y="1239"/>
                  <a:pt x="1348" y="1240"/>
                  <a:pt x="1359" y="1234"/>
                </a:cubicBezTo>
                <a:cubicBezTo>
                  <a:pt x="1382" y="1221"/>
                  <a:pt x="1406" y="1211"/>
                  <a:pt x="1431" y="1204"/>
                </a:cubicBezTo>
                <a:cubicBezTo>
                  <a:pt x="1443" y="1200"/>
                  <a:pt x="1452" y="1191"/>
                  <a:pt x="1454" y="1179"/>
                </a:cubicBezTo>
                <a:cubicBezTo>
                  <a:pt x="1477" y="1067"/>
                  <a:pt x="1477" y="1067"/>
                  <a:pt x="1477" y="1067"/>
                </a:cubicBezTo>
                <a:cubicBezTo>
                  <a:pt x="1478" y="1061"/>
                  <a:pt x="1483" y="1056"/>
                  <a:pt x="1489" y="1056"/>
                </a:cubicBezTo>
                <a:cubicBezTo>
                  <a:pt x="1550" y="1056"/>
                  <a:pt x="1550" y="1056"/>
                  <a:pt x="1550" y="1056"/>
                </a:cubicBezTo>
                <a:cubicBezTo>
                  <a:pt x="1557" y="1056"/>
                  <a:pt x="1562" y="1061"/>
                  <a:pt x="1563" y="1067"/>
                </a:cubicBezTo>
                <a:cubicBezTo>
                  <a:pt x="1585" y="1179"/>
                  <a:pt x="1585" y="1179"/>
                  <a:pt x="1585" y="1179"/>
                </a:cubicBezTo>
                <a:cubicBezTo>
                  <a:pt x="1588" y="1191"/>
                  <a:pt x="1597" y="1200"/>
                  <a:pt x="1608" y="1204"/>
                </a:cubicBezTo>
                <a:cubicBezTo>
                  <a:pt x="1634" y="1211"/>
                  <a:pt x="1658" y="1221"/>
                  <a:pt x="1681" y="1234"/>
                </a:cubicBezTo>
                <a:cubicBezTo>
                  <a:pt x="1691" y="1240"/>
                  <a:pt x="1704" y="1239"/>
                  <a:pt x="1714" y="1232"/>
                </a:cubicBezTo>
                <a:cubicBezTo>
                  <a:pt x="1810" y="1169"/>
                  <a:pt x="1810" y="1169"/>
                  <a:pt x="1810" y="1169"/>
                </a:cubicBezTo>
                <a:cubicBezTo>
                  <a:pt x="1815" y="1165"/>
                  <a:pt x="1822" y="1166"/>
                  <a:pt x="1826" y="1170"/>
                </a:cubicBezTo>
                <a:cubicBezTo>
                  <a:pt x="1869" y="1214"/>
                  <a:pt x="1869" y="1214"/>
                  <a:pt x="1869" y="1214"/>
                </a:cubicBezTo>
                <a:cubicBezTo>
                  <a:pt x="1874" y="1218"/>
                  <a:pt x="1874" y="1225"/>
                  <a:pt x="1871" y="1230"/>
                </a:cubicBezTo>
                <a:cubicBezTo>
                  <a:pt x="1807" y="1325"/>
                  <a:pt x="1807" y="1325"/>
                  <a:pt x="1807" y="1325"/>
                </a:cubicBezTo>
                <a:cubicBezTo>
                  <a:pt x="1801" y="1335"/>
                  <a:pt x="1800" y="1348"/>
                  <a:pt x="1806" y="1359"/>
                </a:cubicBezTo>
                <a:cubicBezTo>
                  <a:pt x="1819" y="1382"/>
                  <a:pt x="1829" y="1406"/>
                  <a:pt x="1836" y="1431"/>
                </a:cubicBezTo>
                <a:cubicBezTo>
                  <a:pt x="1839" y="1443"/>
                  <a:pt x="1849" y="1452"/>
                  <a:pt x="1861" y="1454"/>
                </a:cubicBezTo>
                <a:cubicBezTo>
                  <a:pt x="1973" y="1477"/>
                  <a:pt x="1973" y="1477"/>
                  <a:pt x="1973" y="1477"/>
                </a:cubicBezTo>
                <a:cubicBezTo>
                  <a:pt x="1979" y="1478"/>
                  <a:pt x="1983" y="1483"/>
                  <a:pt x="1983" y="1489"/>
                </a:cubicBezTo>
                <a:cubicBezTo>
                  <a:pt x="1983" y="1550"/>
                  <a:pt x="1983" y="1550"/>
                  <a:pt x="1983" y="1550"/>
                </a:cubicBezTo>
                <a:cubicBezTo>
                  <a:pt x="1983" y="1557"/>
                  <a:pt x="1979" y="1562"/>
                  <a:pt x="1973" y="1563"/>
                </a:cubicBezTo>
                <a:cubicBezTo>
                  <a:pt x="1861" y="1585"/>
                  <a:pt x="1861" y="1585"/>
                  <a:pt x="1861" y="1585"/>
                </a:cubicBezTo>
                <a:cubicBezTo>
                  <a:pt x="1849" y="1588"/>
                  <a:pt x="1839" y="1597"/>
                  <a:pt x="1836" y="1608"/>
                </a:cubicBezTo>
                <a:cubicBezTo>
                  <a:pt x="1829" y="1634"/>
                  <a:pt x="1819" y="1658"/>
                  <a:pt x="1806" y="1681"/>
                </a:cubicBezTo>
                <a:cubicBezTo>
                  <a:pt x="1800" y="1691"/>
                  <a:pt x="1801" y="1704"/>
                  <a:pt x="1807" y="1714"/>
                </a:cubicBezTo>
                <a:cubicBezTo>
                  <a:pt x="1871" y="1810"/>
                  <a:pt x="1871" y="1810"/>
                  <a:pt x="1871" y="1810"/>
                </a:cubicBezTo>
                <a:cubicBezTo>
                  <a:pt x="1874" y="1815"/>
                  <a:pt x="1874" y="1822"/>
                  <a:pt x="1869" y="1826"/>
                </a:cubicBezTo>
                <a:cubicBezTo>
                  <a:pt x="1826" y="1869"/>
                  <a:pt x="1826" y="1869"/>
                  <a:pt x="1826" y="1869"/>
                </a:cubicBezTo>
                <a:cubicBezTo>
                  <a:pt x="1822" y="1874"/>
                  <a:pt x="1815" y="1874"/>
                  <a:pt x="1810" y="1871"/>
                </a:cubicBezTo>
                <a:cubicBezTo>
                  <a:pt x="1714" y="1807"/>
                  <a:pt x="1714" y="1807"/>
                  <a:pt x="1714" y="1807"/>
                </a:cubicBezTo>
                <a:cubicBezTo>
                  <a:pt x="1704" y="1801"/>
                  <a:pt x="1691" y="1800"/>
                  <a:pt x="1681" y="1806"/>
                </a:cubicBezTo>
                <a:cubicBezTo>
                  <a:pt x="1658" y="1819"/>
                  <a:pt x="1634" y="1829"/>
                  <a:pt x="1608" y="1836"/>
                </a:cubicBezTo>
                <a:cubicBezTo>
                  <a:pt x="1597" y="1839"/>
                  <a:pt x="1588" y="1849"/>
                  <a:pt x="1585" y="1861"/>
                </a:cubicBezTo>
                <a:cubicBezTo>
                  <a:pt x="1563" y="1973"/>
                  <a:pt x="1563" y="1973"/>
                  <a:pt x="1563" y="1973"/>
                </a:cubicBezTo>
                <a:cubicBezTo>
                  <a:pt x="1562" y="1979"/>
                  <a:pt x="1557" y="1983"/>
                  <a:pt x="1550" y="1983"/>
                </a:cubicBezTo>
                <a:cubicBezTo>
                  <a:pt x="1489" y="1983"/>
                  <a:pt x="1489" y="1983"/>
                  <a:pt x="1489" y="1983"/>
                </a:cubicBezTo>
                <a:cubicBezTo>
                  <a:pt x="1483" y="1983"/>
                  <a:pt x="1478" y="1979"/>
                  <a:pt x="1477" y="1973"/>
                </a:cubicBezTo>
                <a:cubicBezTo>
                  <a:pt x="1454" y="1861"/>
                  <a:pt x="1454" y="1861"/>
                  <a:pt x="1454" y="1861"/>
                </a:cubicBezTo>
                <a:cubicBezTo>
                  <a:pt x="1452" y="1849"/>
                  <a:pt x="1443" y="1839"/>
                  <a:pt x="1431" y="1836"/>
                </a:cubicBezTo>
                <a:cubicBezTo>
                  <a:pt x="1406" y="1829"/>
                  <a:pt x="1382" y="1819"/>
                  <a:pt x="1359" y="1806"/>
                </a:cubicBezTo>
                <a:cubicBezTo>
                  <a:pt x="1348" y="1800"/>
                  <a:pt x="1335" y="1801"/>
                  <a:pt x="1325" y="1807"/>
                </a:cubicBezTo>
                <a:cubicBezTo>
                  <a:pt x="1230" y="1871"/>
                  <a:pt x="1230" y="1871"/>
                  <a:pt x="1230" y="1871"/>
                </a:cubicBezTo>
                <a:cubicBezTo>
                  <a:pt x="1225" y="1874"/>
                  <a:pt x="1218" y="1874"/>
                  <a:pt x="1214" y="1869"/>
                </a:cubicBezTo>
                <a:cubicBezTo>
                  <a:pt x="1170" y="1826"/>
                  <a:pt x="1170" y="1826"/>
                  <a:pt x="1170" y="1826"/>
                </a:cubicBezTo>
                <a:cubicBezTo>
                  <a:pt x="1166" y="1822"/>
                  <a:pt x="1165" y="1815"/>
                  <a:pt x="1169" y="1810"/>
                </a:cubicBezTo>
                <a:cubicBezTo>
                  <a:pt x="1232" y="1714"/>
                  <a:pt x="1232" y="1714"/>
                  <a:pt x="1232" y="1714"/>
                </a:cubicBezTo>
                <a:cubicBezTo>
                  <a:pt x="1239" y="1704"/>
                  <a:pt x="1240" y="1691"/>
                  <a:pt x="1234" y="1681"/>
                </a:cubicBezTo>
                <a:cubicBezTo>
                  <a:pt x="1221" y="1658"/>
                  <a:pt x="1211" y="1634"/>
                  <a:pt x="1204" y="1608"/>
                </a:cubicBezTo>
                <a:cubicBezTo>
                  <a:pt x="1200" y="1597"/>
                  <a:pt x="1191" y="1588"/>
                  <a:pt x="1179" y="1585"/>
                </a:cubicBezTo>
                <a:cubicBezTo>
                  <a:pt x="1067" y="1563"/>
                  <a:pt x="1067" y="1563"/>
                  <a:pt x="1067" y="1563"/>
                </a:cubicBezTo>
                <a:cubicBezTo>
                  <a:pt x="1061" y="1562"/>
                  <a:pt x="1056" y="1557"/>
                  <a:pt x="1056" y="1550"/>
                </a:cubicBezTo>
                <a:cubicBezTo>
                  <a:pt x="1056" y="1489"/>
                  <a:pt x="1056" y="1489"/>
                  <a:pt x="1056" y="1489"/>
                </a:cubicBezTo>
                <a:cubicBezTo>
                  <a:pt x="1056" y="1483"/>
                  <a:pt x="1061" y="1478"/>
                  <a:pt x="1067" y="1477"/>
                </a:cubicBezTo>
                <a:cubicBezTo>
                  <a:pt x="1073" y="1475"/>
                  <a:pt x="1073" y="1475"/>
                  <a:pt x="1073" y="1475"/>
                </a:cubicBezTo>
                <a:cubicBezTo>
                  <a:pt x="1091" y="1472"/>
                  <a:pt x="1102" y="1455"/>
                  <a:pt x="1099" y="1437"/>
                </a:cubicBezTo>
                <a:cubicBezTo>
                  <a:pt x="1095" y="1420"/>
                  <a:pt x="1078" y="1408"/>
                  <a:pt x="1061" y="1412"/>
                </a:cubicBezTo>
                <a:cubicBezTo>
                  <a:pt x="1054" y="1413"/>
                  <a:pt x="1054" y="1413"/>
                  <a:pt x="1054" y="1413"/>
                </a:cubicBezTo>
                <a:cubicBezTo>
                  <a:pt x="1018" y="1420"/>
                  <a:pt x="992" y="1452"/>
                  <a:pt x="992" y="1489"/>
                </a:cubicBezTo>
                <a:cubicBezTo>
                  <a:pt x="992" y="1550"/>
                  <a:pt x="992" y="1550"/>
                  <a:pt x="992" y="1550"/>
                </a:cubicBezTo>
                <a:cubicBezTo>
                  <a:pt x="992" y="1587"/>
                  <a:pt x="1018" y="1619"/>
                  <a:pt x="1054" y="1626"/>
                </a:cubicBezTo>
                <a:cubicBezTo>
                  <a:pt x="1147" y="1645"/>
                  <a:pt x="1147" y="1645"/>
                  <a:pt x="1147" y="1645"/>
                </a:cubicBezTo>
                <a:cubicBezTo>
                  <a:pt x="1153" y="1662"/>
                  <a:pt x="1160" y="1679"/>
                  <a:pt x="1168" y="1695"/>
                </a:cubicBezTo>
                <a:cubicBezTo>
                  <a:pt x="1115" y="1774"/>
                  <a:pt x="1115" y="1774"/>
                  <a:pt x="1115" y="1774"/>
                </a:cubicBezTo>
                <a:cubicBezTo>
                  <a:pt x="1095" y="1805"/>
                  <a:pt x="1099" y="1846"/>
                  <a:pt x="1125" y="1872"/>
                </a:cubicBezTo>
                <a:cubicBezTo>
                  <a:pt x="1168" y="1915"/>
                  <a:pt x="1168" y="1915"/>
                  <a:pt x="1168" y="1915"/>
                </a:cubicBezTo>
                <a:cubicBezTo>
                  <a:pt x="1194" y="1941"/>
                  <a:pt x="1235" y="1945"/>
                  <a:pt x="1266" y="1925"/>
                </a:cubicBezTo>
                <a:cubicBezTo>
                  <a:pt x="1345" y="1872"/>
                  <a:pt x="1345" y="1872"/>
                  <a:pt x="1345" y="1872"/>
                </a:cubicBezTo>
                <a:cubicBezTo>
                  <a:pt x="1361" y="1880"/>
                  <a:pt x="1378" y="1887"/>
                  <a:pt x="1395" y="1892"/>
                </a:cubicBezTo>
                <a:cubicBezTo>
                  <a:pt x="1413" y="1986"/>
                  <a:pt x="1413" y="1986"/>
                  <a:pt x="1413" y="1986"/>
                </a:cubicBezTo>
                <a:cubicBezTo>
                  <a:pt x="1420" y="2022"/>
                  <a:pt x="1452" y="2048"/>
                  <a:pt x="1489" y="2048"/>
                </a:cubicBezTo>
                <a:cubicBezTo>
                  <a:pt x="1550" y="2048"/>
                  <a:pt x="1550" y="2048"/>
                  <a:pt x="1550" y="2048"/>
                </a:cubicBezTo>
                <a:cubicBezTo>
                  <a:pt x="1587" y="2048"/>
                  <a:pt x="1619" y="2022"/>
                  <a:pt x="1626" y="1986"/>
                </a:cubicBezTo>
                <a:cubicBezTo>
                  <a:pt x="1645" y="1892"/>
                  <a:pt x="1645" y="1892"/>
                  <a:pt x="1645" y="1892"/>
                </a:cubicBezTo>
                <a:cubicBezTo>
                  <a:pt x="1662" y="1887"/>
                  <a:pt x="1679" y="1880"/>
                  <a:pt x="1695" y="1872"/>
                </a:cubicBezTo>
                <a:cubicBezTo>
                  <a:pt x="1774" y="1925"/>
                  <a:pt x="1774" y="1925"/>
                  <a:pt x="1774" y="1925"/>
                </a:cubicBezTo>
                <a:cubicBezTo>
                  <a:pt x="1805" y="1945"/>
                  <a:pt x="1846" y="1941"/>
                  <a:pt x="1872" y="1915"/>
                </a:cubicBezTo>
                <a:cubicBezTo>
                  <a:pt x="1915" y="1872"/>
                  <a:pt x="1915" y="1872"/>
                  <a:pt x="1915" y="1872"/>
                </a:cubicBezTo>
                <a:cubicBezTo>
                  <a:pt x="1941" y="1846"/>
                  <a:pt x="1945" y="1805"/>
                  <a:pt x="1925" y="1774"/>
                </a:cubicBezTo>
                <a:cubicBezTo>
                  <a:pt x="1872" y="1695"/>
                  <a:pt x="1872" y="1695"/>
                  <a:pt x="1872" y="1695"/>
                </a:cubicBezTo>
                <a:cubicBezTo>
                  <a:pt x="1880" y="1679"/>
                  <a:pt x="1887" y="1662"/>
                  <a:pt x="1892" y="1645"/>
                </a:cubicBezTo>
                <a:cubicBezTo>
                  <a:pt x="1986" y="1626"/>
                  <a:pt x="1986" y="1626"/>
                  <a:pt x="1986" y="1626"/>
                </a:cubicBezTo>
                <a:cubicBezTo>
                  <a:pt x="2022" y="1619"/>
                  <a:pt x="2048" y="1587"/>
                  <a:pt x="2048" y="1550"/>
                </a:cubicBezTo>
                <a:cubicBezTo>
                  <a:pt x="2048" y="1489"/>
                  <a:pt x="2048" y="1489"/>
                  <a:pt x="2048" y="1489"/>
                </a:cubicBezTo>
                <a:cubicBezTo>
                  <a:pt x="2048" y="1452"/>
                  <a:pt x="2022" y="1420"/>
                  <a:pt x="1986" y="1413"/>
                </a:cubicBezTo>
                <a:close/>
              </a:path>
            </a:pathLst>
          </a:custGeom>
          <a:solidFill>
            <a:schemeClr val="accent2"/>
          </a:solidFill>
          <a:ln>
            <a:noFill/>
          </a:ln>
        </p:spPr>
        <p:txBody>
          <a:bodyPr vert="horz" wrap="square" lIns="101600" tIns="50800" rIns="101600" bIns="50800" numCol="1" anchor="t" anchorCtr="0" compatLnSpc="1">
            <a:prstTxWarp prst="textNoShape">
              <a:avLst/>
            </a:prstTxWarp>
          </a:bodyPr>
          <a:lstStyle/>
          <a:p>
            <a:pPr defTabSz="761973">
              <a:defRPr/>
            </a:pPr>
            <a:endParaRPr lang="uk-UA" sz="2000" dirty="0">
              <a:solidFill>
                <a:srgbClr val="000000"/>
              </a:solidFill>
              <a:latin typeface="IBM Plex Sans"/>
            </a:endParaRPr>
          </a:p>
        </p:txBody>
      </p:sp>
      <p:grpSp>
        <p:nvGrpSpPr>
          <p:cNvPr id="16" name="Group 15">
            <a:extLst>
              <a:ext uri="{FF2B5EF4-FFF2-40B4-BE49-F238E27FC236}">
                <a16:creationId xmlns:a16="http://schemas.microsoft.com/office/drawing/2014/main" id="{9C5257F3-9333-9941-A43E-53C187000B9B}"/>
              </a:ext>
            </a:extLst>
          </p:cNvPr>
          <p:cNvGrpSpPr/>
          <p:nvPr/>
        </p:nvGrpSpPr>
        <p:grpSpPr>
          <a:xfrm>
            <a:off x="5519918" y="1016001"/>
            <a:ext cx="8064436" cy="4834172"/>
            <a:chOff x="1116641" y="781503"/>
            <a:chExt cx="7462390" cy="4477434"/>
          </a:xfrm>
        </p:grpSpPr>
        <p:pic>
          <p:nvPicPr>
            <p:cNvPr id="17" name="Picture 16">
              <a:extLst>
                <a:ext uri="{FF2B5EF4-FFF2-40B4-BE49-F238E27FC236}">
                  <a16:creationId xmlns:a16="http://schemas.microsoft.com/office/drawing/2014/main" id="{6A90893C-93A4-8145-8CF2-4F477C1F30FD}"/>
                </a:ext>
              </a:extLst>
            </p:cNvPr>
            <p:cNvPicPr>
              <a:picLocks noChangeAspect="1"/>
            </p:cNvPicPr>
            <p:nvPr/>
          </p:nvPicPr>
          <p:blipFill rotWithShape="1">
            <a:blip r:embed="rId2"/>
            <a:srcRect l="547" t="354" r="277" b="1142"/>
            <a:stretch/>
          </p:blipFill>
          <p:spPr>
            <a:xfrm>
              <a:off x="2126332" y="1152670"/>
              <a:ext cx="5415143" cy="3445456"/>
            </a:xfrm>
            <a:prstGeom prst="rect">
              <a:avLst/>
            </a:prstGeom>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12503C23-73AF-1A45-88BF-29C8F3C2D394}"/>
                </a:ext>
              </a:extLst>
            </p:cNvPr>
            <p:cNvPicPr>
              <a:picLocks noChangeAspect="1"/>
            </p:cNvPicPr>
            <p:nvPr/>
          </p:nvPicPr>
          <p:blipFill>
            <a:blip r:embed="rId3"/>
            <a:stretch>
              <a:fillRect/>
            </a:stretch>
          </p:blipFill>
          <p:spPr>
            <a:xfrm>
              <a:off x="1116641" y="781503"/>
              <a:ext cx="7462390" cy="4477434"/>
            </a:xfrm>
            <a:prstGeom prst="rect">
              <a:avLst/>
            </a:prstGeom>
          </p:spPr>
        </p:pic>
      </p:grpSp>
      <p:pic>
        <p:nvPicPr>
          <p:cNvPr id="19" name="Picture 18">
            <a:extLst>
              <a:ext uri="{FF2B5EF4-FFF2-40B4-BE49-F238E27FC236}">
                <a16:creationId xmlns:a16="http://schemas.microsoft.com/office/drawing/2014/main" id="{10AEF7BE-B368-C74E-8B6B-136186AB996B}"/>
              </a:ext>
            </a:extLst>
          </p:cNvPr>
          <p:cNvPicPr>
            <a:picLocks noChangeAspect="1"/>
          </p:cNvPicPr>
          <p:nvPr/>
        </p:nvPicPr>
        <p:blipFill>
          <a:blip r:embed="rId4"/>
          <a:stretch>
            <a:fillRect/>
          </a:stretch>
        </p:blipFill>
        <p:spPr>
          <a:xfrm>
            <a:off x="6546392" y="1309390"/>
            <a:ext cx="5886336" cy="3695609"/>
          </a:xfrm>
          <a:prstGeom prst="rect">
            <a:avLst/>
          </a:prstGeom>
        </p:spPr>
      </p:pic>
    </p:spTree>
    <p:extLst>
      <p:ext uri="{BB962C8B-B14F-4D97-AF65-F5344CB8AC3E}">
        <p14:creationId xmlns:p14="http://schemas.microsoft.com/office/powerpoint/2010/main" val="407833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r>
              <a:rPr lang="en-US" dirty="0"/>
              <a:t>Use facilities project </a:t>
            </a:r>
            <a:r>
              <a:rPr lang="en-US" dirty="0">
                <a:latin typeface="IBM Plex Sans" panose="020B0503050203000203" pitchFamily="34" charset="0"/>
              </a:rPr>
              <a:t>management to prepare </a:t>
            </a:r>
            <a:r>
              <a:rPr lang="en-US" b="1" dirty="0">
                <a:latin typeface="IBM Plex Sans" panose="020B0503050203000203" pitchFamily="34" charset="0"/>
              </a:rPr>
              <a:t>facilities readiness for the return</a:t>
            </a:r>
            <a:endParaRPr lang="en-US" b="1" dirty="0"/>
          </a:p>
        </p:txBody>
      </p:sp>
      <p:sp>
        <p:nvSpPr>
          <p:cNvPr id="10" name="Content Placeholder 2">
            <a:extLst>
              <a:ext uri="{FF2B5EF4-FFF2-40B4-BE49-F238E27FC236}">
                <a16:creationId xmlns:a16="http://schemas.microsoft.com/office/drawing/2014/main" id="{02EE57EC-7C79-B74E-A179-A322BCADE063}"/>
              </a:ext>
            </a:extLst>
          </p:cNvPr>
          <p:cNvSpPr txBox="1">
            <a:spLocks/>
          </p:cNvSpPr>
          <p:nvPr/>
        </p:nvSpPr>
        <p:spPr>
          <a:xfrm>
            <a:off x="1192337" y="1758449"/>
            <a:ext cx="5484520" cy="3758329"/>
          </a:xfrm>
          <a:prstGeom prst="rect">
            <a:avLst/>
          </a:prstGeom>
        </p:spPr>
        <p:txBody>
          <a:bodyPr>
            <a:noAutofit/>
          </a:bodyPr>
          <a:lstStyle>
            <a:lvl1pPr marL="0" indent="0" algn="l" defTabSz="609585" rtl="0" eaLnBrk="1" latinLnBrk="0" hangingPunct="1">
              <a:lnSpc>
                <a:spcPct val="100000"/>
              </a:lnSpc>
              <a:spcBef>
                <a:spcPts val="1467"/>
              </a:spcBef>
              <a:buFont typeface="Arial"/>
              <a:buNone/>
              <a:defRPr sz="1867" kern="1200">
                <a:solidFill>
                  <a:schemeClr val="tx1"/>
                </a:solidFill>
                <a:latin typeface="+mn-lt"/>
                <a:ea typeface="Arial" charset="0"/>
                <a:cs typeface="Arial" charset="0"/>
              </a:defRPr>
            </a:lvl1pPr>
            <a:lvl2pPr marL="230712"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2pPr>
            <a:lvl3pPr marL="529153"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3pPr>
            <a:lvl4pPr marL="833946" indent="-224361"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4pPr>
            <a:lvl5pPr marL="1071007" indent="-230712" algn="l" defTabSz="609585" rtl="0" eaLnBrk="1" latinLnBrk="0" hangingPunct="1">
              <a:lnSpc>
                <a:spcPct val="100000"/>
              </a:lnSpc>
              <a:spcBef>
                <a:spcPts val="1467"/>
              </a:spcBef>
              <a:spcAft>
                <a:spcPts val="0"/>
              </a:spcAft>
              <a:buFont typeface="Arial"/>
              <a:buChar char="»"/>
              <a:defRPr sz="1867" kern="120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defTabSz="761992">
              <a:spcAft>
                <a:spcPts val="667"/>
              </a:spcAft>
            </a:pPr>
            <a:r>
              <a:rPr lang="en-US" sz="1556" dirty="0">
                <a:solidFill>
                  <a:schemeClr val="accent2"/>
                </a:solidFill>
                <a:latin typeface="IBM Plex Sans" panose="020B0503050203000203" pitchFamily="34" charset="0"/>
              </a:rPr>
              <a:t>Enterprises will need to consistently complete a series of projects to return to the workplace:</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Install high efficiency air filters, hand sanitizing stations, no touch trash cans, barriers between desks or workstations, etc.</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Provide access to Personal Protective Equipment</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Increase air ventilation rates in the work environment</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Install new signage</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Reconfigure spaces for social distancing protocols</a:t>
            </a:r>
          </a:p>
          <a:p>
            <a:pPr defTabSz="761992">
              <a:spcAft>
                <a:spcPts val="333"/>
              </a:spcAft>
            </a:pPr>
            <a:r>
              <a:rPr lang="en-US" sz="1333" dirty="0">
                <a:solidFill>
                  <a:schemeClr val="accent2"/>
                </a:solidFill>
                <a:latin typeface="IBM Plex Sans" panose="020B0503050203000203" pitchFamily="34" charset="0"/>
              </a:rPr>
              <a:t>Enhancements to Maintenance &amp; Operations routine tasks:</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New  maintenance, cleaning and disinfecting protocols</a:t>
            </a:r>
          </a:p>
          <a:p>
            <a:pPr marL="317489" indent="-317489" defTabSz="761992">
              <a:spcBef>
                <a:spcPts val="333"/>
              </a:spcBef>
              <a:spcAft>
                <a:spcPts val="333"/>
              </a:spcAft>
              <a:buFont typeface="Wingdings" pitchFamily="2" charset="2"/>
              <a:buChar char="ü"/>
            </a:pPr>
            <a:r>
              <a:rPr lang="en-US" sz="1333" dirty="0">
                <a:solidFill>
                  <a:prstClr val="black"/>
                </a:solidFill>
                <a:latin typeface="IBM Plex Sans" panose="020B0503050203000203" pitchFamily="34" charset="0"/>
              </a:rPr>
              <a:t>Many other readiness and business resilience initiatives</a:t>
            </a:r>
          </a:p>
        </p:txBody>
      </p:sp>
      <p:sp>
        <p:nvSpPr>
          <p:cNvPr id="12" name="TextBox 11">
            <a:extLst>
              <a:ext uri="{FF2B5EF4-FFF2-40B4-BE49-F238E27FC236}">
                <a16:creationId xmlns:a16="http://schemas.microsoft.com/office/drawing/2014/main" id="{7E832AED-82A0-1749-A27B-7DAE87DB19F6}"/>
              </a:ext>
            </a:extLst>
          </p:cNvPr>
          <p:cNvSpPr txBox="1"/>
          <p:nvPr/>
        </p:nvSpPr>
        <p:spPr>
          <a:xfrm>
            <a:off x="4470808" y="5295676"/>
            <a:ext cx="5484519" cy="365998"/>
          </a:xfrm>
          <a:prstGeom prst="rect">
            <a:avLst/>
          </a:prstGeom>
          <a:noFill/>
        </p:spPr>
        <p:txBody>
          <a:bodyPr wrap="square" rtlCol="0">
            <a:spAutoFit/>
          </a:bodyPr>
          <a:lstStyle/>
          <a:p>
            <a:pPr algn="r" defTabSz="761992"/>
            <a:r>
              <a:rPr lang="en-US" sz="889" dirty="0">
                <a:solidFill>
                  <a:prstClr val="black"/>
                </a:solidFill>
                <a:latin typeface="IBM Plex Sans" panose="020B0503050203000203" pitchFamily="34" charset="0"/>
              </a:rPr>
              <a:t>Source:  </a:t>
            </a:r>
            <a:r>
              <a:rPr lang="en-US" sz="889" b="1" dirty="0">
                <a:solidFill>
                  <a:prstClr val="black"/>
                </a:solidFill>
                <a:latin typeface="IBM Plex Sans" panose="020B0503050203000203" pitchFamily="34" charset="0"/>
              </a:rPr>
              <a:t>OSHA 3990-03 2020 Guidance on Preparing Workplaces for COVID-19</a:t>
            </a:r>
          </a:p>
          <a:p>
            <a:pPr algn="r" defTabSz="761992"/>
            <a:r>
              <a:rPr lang="en-US" sz="889" dirty="0">
                <a:solidFill>
                  <a:prstClr val="black"/>
                </a:solidFill>
                <a:latin typeface="IBM Plex Sans" panose="020B0503050203000203" pitchFamily="34" charset="0"/>
                <a:hlinkClick r:id="rId2"/>
              </a:rPr>
              <a:t>https://www.osha.gov/Publications/OSHA3990.pdf</a:t>
            </a:r>
            <a:endParaRPr lang="en-US" sz="889" dirty="0">
              <a:solidFill>
                <a:prstClr val="black"/>
              </a:solidFill>
              <a:latin typeface="IBM Plex Sans" panose="020B0503050203000203" pitchFamily="34" charset="0"/>
            </a:endParaRPr>
          </a:p>
        </p:txBody>
      </p:sp>
      <p:pic>
        <p:nvPicPr>
          <p:cNvPr id="15" name="Picture 14">
            <a:extLst>
              <a:ext uri="{FF2B5EF4-FFF2-40B4-BE49-F238E27FC236}">
                <a16:creationId xmlns:a16="http://schemas.microsoft.com/office/drawing/2014/main" id="{4912603E-00A1-B849-9CBC-E67D4F16F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2246" y="1537339"/>
            <a:ext cx="2563081" cy="3740224"/>
          </a:xfrm>
          <a:prstGeom prst="rect">
            <a:avLst/>
          </a:prstGeom>
        </p:spPr>
      </p:pic>
      <p:grpSp>
        <p:nvGrpSpPr>
          <p:cNvPr id="24" name="Graphic 6">
            <a:extLst>
              <a:ext uri="{FF2B5EF4-FFF2-40B4-BE49-F238E27FC236}">
                <a16:creationId xmlns:a16="http://schemas.microsoft.com/office/drawing/2014/main" id="{62B9987F-7857-B147-B4D7-7B3706AA58C6}"/>
              </a:ext>
            </a:extLst>
          </p:cNvPr>
          <p:cNvGrpSpPr>
            <a:grpSpLocks noChangeAspect="1"/>
          </p:cNvGrpSpPr>
          <p:nvPr/>
        </p:nvGrpSpPr>
        <p:grpSpPr>
          <a:xfrm>
            <a:off x="404249" y="4287604"/>
            <a:ext cx="577689" cy="577689"/>
            <a:chOff x="5980146" y="3203827"/>
            <a:chExt cx="606921" cy="606921"/>
          </a:xfrm>
          <a:solidFill>
            <a:schemeClr val="accent2"/>
          </a:solidFill>
        </p:grpSpPr>
        <p:sp>
          <p:nvSpPr>
            <p:cNvPr id="25" name="Freeform 24">
              <a:extLst>
                <a:ext uri="{FF2B5EF4-FFF2-40B4-BE49-F238E27FC236}">
                  <a16:creationId xmlns:a16="http://schemas.microsoft.com/office/drawing/2014/main" id="{0D6F204F-F346-044B-96D7-2CC7573B097B}"/>
                </a:ext>
              </a:extLst>
            </p:cNvPr>
            <p:cNvSpPr/>
            <p:nvPr/>
          </p:nvSpPr>
          <p:spPr>
            <a:xfrm>
              <a:off x="6000377" y="3203827"/>
              <a:ext cx="566460" cy="606921"/>
            </a:xfrm>
            <a:custGeom>
              <a:avLst/>
              <a:gdLst>
                <a:gd name="connsiteX0" fmla="*/ 505768 w 566459"/>
                <a:gd name="connsiteY0" fmla="*/ 424845 h 606921"/>
                <a:gd name="connsiteX1" fmla="*/ 489927 w 566459"/>
                <a:gd name="connsiteY1" fmla="*/ 424845 h 606921"/>
                <a:gd name="connsiteX2" fmla="*/ 457922 w 566459"/>
                <a:gd name="connsiteY2" fmla="*/ 432401 h 606921"/>
                <a:gd name="connsiteX3" fmla="*/ 411998 w 566459"/>
                <a:gd name="connsiteY3" fmla="*/ 432401 h 606921"/>
                <a:gd name="connsiteX4" fmla="*/ 393791 w 566459"/>
                <a:gd name="connsiteY4" fmla="*/ 426332 h 606921"/>
                <a:gd name="connsiteX5" fmla="*/ 413505 w 566459"/>
                <a:gd name="connsiteY5" fmla="*/ 273114 h 606921"/>
                <a:gd name="connsiteX6" fmla="*/ 434960 w 566459"/>
                <a:gd name="connsiteY6" fmla="*/ 273114 h 606921"/>
                <a:gd name="connsiteX7" fmla="*/ 445075 w 566459"/>
                <a:gd name="connsiteY7" fmla="*/ 262999 h 606921"/>
                <a:gd name="connsiteX8" fmla="*/ 445075 w 566459"/>
                <a:gd name="connsiteY8" fmla="*/ 222538 h 606921"/>
                <a:gd name="connsiteX9" fmla="*/ 434960 w 566459"/>
                <a:gd name="connsiteY9" fmla="*/ 212422 h 606921"/>
                <a:gd name="connsiteX10" fmla="*/ 394499 w 566459"/>
                <a:gd name="connsiteY10" fmla="*/ 212422 h 606921"/>
                <a:gd name="connsiteX11" fmla="*/ 394499 w 566459"/>
                <a:gd name="connsiteY11" fmla="*/ 182076 h 606921"/>
                <a:gd name="connsiteX12" fmla="*/ 391535 w 566459"/>
                <a:gd name="connsiteY12" fmla="*/ 174925 h 606921"/>
                <a:gd name="connsiteX13" fmla="*/ 343922 w 566459"/>
                <a:gd name="connsiteY13" fmla="*/ 127312 h 606921"/>
                <a:gd name="connsiteX14" fmla="*/ 343922 w 566459"/>
                <a:gd name="connsiteY14" fmla="*/ 95894 h 606921"/>
                <a:gd name="connsiteX15" fmla="*/ 359257 w 566459"/>
                <a:gd name="connsiteY15" fmla="*/ 83634 h 606921"/>
                <a:gd name="connsiteX16" fmla="*/ 385445 w 566459"/>
                <a:gd name="connsiteY16" fmla="*/ 136021 h 606921"/>
                <a:gd name="connsiteX17" fmla="*/ 403552 w 566459"/>
                <a:gd name="connsiteY17" fmla="*/ 126978 h 606921"/>
                <a:gd name="connsiteX18" fmla="*/ 375411 w 566459"/>
                <a:gd name="connsiteY18" fmla="*/ 70706 h 606921"/>
                <a:gd name="connsiteX19" fmla="*/ 387924 w 566459"/>
                <a:gd name="connsiteY19" fmla="*/ 60692 h 606921"/>
                <a:gd name="connsiteX20" fmla="*/ 424845 w 566459"/>
                <a:gd name="connsiteY20" fmla="*/ 60692 h 606921"/>
                <a:gd name="connsiteX21" fmla="*/ 434960 w 566459"/>
                <a:gd name="connsiteY21" fmla="*/ 50577 h 606921"/>
                <a:gd name="connsiteX22" fmla="*/ 434960 w 566459"/>
                <a:gd name="connsiteY22" fmla="*/ 10115 h 606921"/>
                <a:gd name="connsiteX23" fmla="*/ 424845 w 566459"/>
                <a:gd name="connsiteY23" fmla="*/ 0 h 606921"/>
                <a:gd name="connsiteX24" fmla="*/ 323691 w 566459"/>
                <a:gd name="connsiteY24" fmla="*/ 0 h 606921"/>
                <a:gd name="connsiteX25" fmla="*/ 232653 w 566459"/>
                <a:gd name="connsiteY25" fmla="*/ 91038 h 606921"/>
                <a:gd name="connsiteX26" fmla="*/ 242768 w 566459"/>
                <a:gd name="connsiteY26" fmla="*/ 101154 h 606921"/>
                <a:gd name="connsiteX27" fmla="*/ 262999 w 566459"/>
                <a:gd name="connsiteY27" fmla="*/ 101154 h 606921"/>
                <a:gd name="connsiteX28" fmla="*/ 262999 w 566459"/>
                <a:gd name="connsiteY28" fmla="*/ 127312 h 606921"/>
                <a:gd name="connsiteX29" fmla="*/ 235617 w 566459"/>
                <a:gd name="connsiteY29" fmla="*/ 154694 h 606921"/>
                <a:gd name="connsiteX30" fmla="*/ 232653 w 566459"/>
                <a:gd name="connsiteY30" fmla="*/ 161846 h 606921"/>
                <a:gd name="connsiteX31" fmla="*/ 232653 w 566459"/>
                <a:gd name="connsiteY31" fmla="*/ 212422 h 606921"/>
                <a:gd name="connsiteX32" fmla="*/ 212422 w 566459"/>
                <a:gd name="connsiteY32" fmla="*/ 212422 h 606921"/>
                <a:gd name="connsiteX33" fmla="*/ 212422 w 566459"/>
                <a:gd name="connsiteY33" fmla="*/ 131500 h 606921"/>
                <a:gd name="connsiteX34" fmla="*/ 211684 w 566459"/>
                <a:gd name="connsiteY34" fmla="*/ 127848 h 606921"/>
                <a:gd name="connsiteX35" fmla="*/ 211057 w 566459"/>
                <a:gd name="connsiteY35" fmla="*/ 126705 h 606921"/>
                <a:gd name="connsiteX36" fmla="*/ 210207 w 566459"/>
                <a:gd name="connsiteY36" fmla="*/ 125177 h 606921"/>
                <a:gd name="connsiteX37" fmla="*/ 171961 w 566459"/>
                <a:gd name="connsiteY37" fmla="*/ 77382 h 606921"/>
                <a:gd name="connsiteX38" fmla="*/ 171961 w 566459"/>
                <a:gd name="connsiteY38" fmla="*/ 10115 h 606921"/>
                <a:gd name="connsiteX39" fmla="*/ 161846 w 566459"/>
                <a:gd name="connsiteY39" fmla="*/ 0 h 606921"/>
                <a:gd name="connsiteX40" fmla="*/ 101154 w 566459"/>
                <a:gd name="connsiteY40" fmla="*/ 0 h 606921"/>
                <a:gd name="connsiteX41" fmla="*/ 91038 w 566459"/>
                <a:gd name="connsiteY41" fmla="*/ 10115 h 606921"/>
                <a:gd name="connsiteX42" fmla="*/ 91038 w 566459"/>
                <a:gd name="connsiteY42" fmla="*/ 77382 h 606921"/>
                <a:gd name="connsiteX43" fmla="*/ 52792 w 566459"/>
                <a:gd name="connsiteY43" fmla="*/ 125177 h 606921"/>
                <a:gd name="connsiteX44" fmla="*/ 51942 w 566459"/>
                <a:gd name="connsiteY44" fmla="*/ 126705 h 606921"/>
                <a:gd name="connsiteX45" fmla="*/ 51315 w 566459"/>
                <a:gd name="connsiteY45" fmla="*/ 127848 h 606921"/>
                <a:gd name="connsiteX46" fmla="*/ 50577 w 566459"/>
                <a:gd name="connsiteY46" fmla="*/ 131500 h 606921"/>
                <a:gd name="connsiteX47" fmla="*/ 50577 w 566459"/>
                <a:gd name="connsiteY47" fmla="*/ 212422 h 606921"/>
                <a:gd name="connsiteX48" fmla="*/ 10115 w 566459"/>
                <a:gd name="connsiteY48" fmla="*/ 212422 h 606921"/>
                <a:gd name="connsiteX49" fmla="*/ 0 w 566459"/>
                <a:gd name="connsiteY49" fmla="*/ 222538 h 606921"/>
                <a:gd name="connsiteX50" fmla="*/ 0 w 566459"/>
                <a:gd name="connsiteY50" fmla="*/ 262999 h 606921"/>
                <a:gd name="connsiteX51" fmla="*/ 10115 w 566459"/>
                <a:gd name="connsiteY51" fmla="*/ 273114 h 606921"/>
                <a:gd name="connsiteX52" fmla="*/ 31570 w 566459"/>
                <a:gd name="connsiteY52" fmla="*/ 273114 h 606921"/>
                <a:gd name="connsiteX53" fmla="*/ 70888 w 566459"/>
                <a:gd name="connsiteY53" fmla="*/ 577870 h 606921"/>
                <a:gd name="connsiteX54" fmla="*/ 80923 w 566459"/>
                <a:gd name="connsiteY54" fmla="*/ 586690 h 606921"/>
                <a:gd name="connsiteX55" fmla="*/ 319038 w 566459"/>
                <a:gd name="connsiteY55" fmla="*/ 586690 h 606921"/>
                <a:gd name="connsiteX56" fmla="*/ 364153 w 566459"/>
                <a:gd name="connsiteY56" fmla="*/ 606921 h 606921"/>
                <a:gd name="connsiteX57" fmla="*/ 379993 w 566459"/>
                <a:gd name="connsiteY57" fmla="*/ 606921 h 606921"/>
                <a:gd name="connsiteX58" fmla="*/ 411998 w 566459"/>
                <a:gd name="connsiteY58" fmla="*/ 599365 h 606921"/>
                <a:gd name="connsiteX59" fmla="*/ 457922 w 566459"/>
                <a:gd name="connsiteY59" fmla="*/ 599365 h 606921"/>
                <a:gd name="connsiteX60" fmla="*/ 489927 w 566459"/>
                <a:gd name="connsiteY60" fmla="*/ 606921 h 606921"/>
                <a:gd name="connsiteX61" fmla="*/ 505768 w 566459"/>
                <a:gd name="connsiteY61" fmla="*/ 606921 h 606921"/>
                <a:gd name="connsiteX62" fmla="*/ 566460 w 566459"/>
                <a:gd name="connsiteY62" fmla="*/ 546229 h 606921"/>
                <a:gd name="connsiteX63" fmla="*/ 566460 w 566459"/>
                <a:gd name="connsiteY63" fmla="*/ 485537 h 606921"/>
                <a:gd name="connsiteX64" fmla="*/ 505768 w 566459"/>
                <a:gd name="connsiteY64" fmla="*/ 424845 h 606921"/>
                <a:gd name="connsiteX65" fmla="*/ 394499 w 566459"/>
                <a:gd name="connsiteY65" fmla="*/ 20231 h 606921"/>
                <a:gd name="connsiteX66" fmla="*/ 414729 w 566459"/>
                <a:gd name="connsiteY66" fmla="*/ 20231 h 606921"/>
                <a:gd name="connsiteX67" fmla="*/ 414729 w 566459"/>
                <a:gd name="connsiteY67" fmla="*/ 40461 h 606921"/>
                <a:gd name="connsiteX68" fmla="*/ 394499 w 566459"/>
                <a:gd name="connsiteY68" fmla="*/ 40461 h 606921"/>
                <a:gd name="connsiteX69" fmla="*/ 394499 w 566459"/>
                <a:gd name="connsiteY69" fmla="*/ 20231 h 606921"/>
                <a:gd name="connsiteX70" fmla="*/ 424845 w 566459"/>
                <a:gd name="connsiteY70" fmla="*/ 232653 h 606921"/>
                <a:gd name="connsiteX71" fmla="*/ 424845 w 566459"/>
                <a:gd name="connsiteY71" fmla="*/ 252884 h 606921"/>
                <a:gd name="connsiteX72" fmla="*/ 283230 w 566459"/>
                <a:gd name="connsiteY72" fmla="*/ 252884 h 606921"/>
                <a:gd name="connsiteX73" fmla="*/ 283230 w 566459"/>
                <a:gd name="connsiteY73" fmla="*/ 232653 h 606921"/>
                <a:gd name="connsiteX74" fmla="*/ 424845 w 566459"/>
                <a:gd name="connsiteY74" fmla="*/ 232653 h 606921"/>
                <a:gd name="connsiteX75" fmla="*/ 253602 w 566459"/>
                <a:gd name="connsiteY75" fmla="*/ 80923 h 606921"/>
                <a:gd name="connsiteX76" fmla="*/ 323691 w 566459"/>
                <a:gd name="connsiteY76" fmla="*/ 20231 h 606921"/>
                <a:gd name="connsiteX77" fmla="*/ 374268 w 566459"/>
                <a:gd name="connsiteY77" fmla="*/ 20231 h 606921"/>
                <a:gd name="connsiteX78" fmla="*/ 374268 w 566459"/>
                <a:gd name="connsiteY78" fmla="*/ 45721 h 606921"/>
                <a:gd name="connsiteX79" fmla="*/ 330256 w 566459"/>
                <a:gd name="connsiteY79" fmla="*/ 80923 h 606921"/>
                <a:gd name="connsiteX80" fmla="*/ 253602 w 566459"/>
                <a:gd name="connsiteY80" fmla="*/ 80923 h 606921"/>
                <a:gd name="connsiteX81" fmla="*/ 323691 w 566459"/>
                <a:gd name="connsiteY81" fmla="*/ 101154 h 606921"/>
                <a:gd name="connsiteX82" fmla="*/ 323691 w 566459"/>
                <a:gd name="connsiteY82" fmla="*/ 121384 h 606921"/>
                <a:gd name="connsiteX83" fmla="*/ 283230 w 566459"/>
                <a:gd name="connsiteY83" fmla="*/ 121384 h 606921"/>
                <a:gd name="connsiteX84" fmla="*/ 283230 w 566459"/>
                <a:gd name="connsiteY84" fmla="*/ 101154 h 606921"/>
                <a:gd name="connsiteX85" fmla="*/ 323691 w 566459"/>
                <a:gd name="connsiteY85" fmla="*/ 101154 h 606921"/>
                <a:gd name="connsiteX86" fmla="*/ 252884 w 566459"/>
                <a:gd name="connsiteY86" fmla="*/ 166033 h 606921"/>
                <a:gd name="connsiteX87" fmla="*/ 277302 w 566459"/>
                <a:gd name="connsiteY87" fmla="*/ 141615 h 606921"/>
                <a:gd name="connsiteX88" fmla="*/ 329619 w 566459"/>
                <a:gd name="connsiteY88" fmla="*/ 141615 h 606921"/>
                <a:gd name="connsiteX89" fmla="*/ 374268 w 566459"/>
                <a:gd name="connsiteY89" fmla="*/ 186264 h 606921"/>
                <a:gd name="connsiteX90" fmla="*/ 374268 w 566459"/>
                <a:gd name="connsiteY90" fmla="*/ 212422 h 606921"/>
                <a:gd name="connsiteX91" fmla="*/ 252884 w 566459"/>
                <a:gd name="connsiteY91" fmla="*/ 212422 h 606921"/>
                <a:gd name="connsiteX92" fmla="*/ 252884 w 566459"/>
                <a:gd name="connsiteY92" fmla="*/ 166033 h 606921"/>
                <a:gd name="connsiteX93" fmla="*/ 242768 w 566459"/>
                <a:gd name="connsiteY93" fmla="*/ 232653 h 606921"/>
                <a:gd name="connsiteX94" fmla="*/ 262999 w 566459"/>
                <a:gd name="connsiteY94" fmla="*/ 232653 h 606921"/>
                <a:gd name="connsiteX95" fmla="*/ 262999 w 566459"/>
                <a:gd name="connsiteY95" fmla="*/ 303461 h 606921"/>
                <a:gd name="connsiteX96" fmla="*/ 268593 w 566459"/>
                <a:gd name="connsiteY96" fmla="*/ 312564 h 606921"/>
                <a:gd name="connsiteX97" fmla="*/ 329285 w 566459"/>
                <a:gd name="connsiteY97" fmla="*/ 342910 h 606921"/>
                <a:gd name="connsiteX98" fmla="*/ 335506 w 566459"/>
                <a:gd name="connsiteY98" fmla="*/ 350102 h 606921"/>
                <a:gd name="connsiteX99" fmla="*/ 334494 w 566459"/>
                <a:gd name="connsiteY99" fmla="*/ 360218 h 606921"/>
                <a:gd name="connsiteX100" fmla="*/ 318650 w 566459"/>
                <a:gd name="connsiteY100" fmla="*/ 365521 h 606921"/>
                <a:gd name="connsiteX101" fmla="*/ 318623 w 566459"/>
                <a:gd name="connsiteY101" fmla="*/ 365508 h 606921"/>
                <a:gd name="connsiteX102" fmla="*/ 277555 w 566459"/>
                <a:gd name="connsiteY102" fmla="*/ 344974 h 606921"/>
                <a:gd name="connsiteX103" fmla="*/ 264026 w 566459"/>
                <a:gd name="connsiteY103" fmla="*/ 349622 h 606921"/>
                <a:gd name="connsiteX104" fmla="*/ 262999 w 566459"/>
                <a:gd name="connsiteY104" fmla="*/ 354037 h 606921"/>
                <a:gd name="connsiteX105" fmla="*/ 262999 w 566459"/>
                <a:gd name="connsiteY105" fmla="*/ 455191 h 606921"/>
                <a:gd name="connsiteX106" fmla="*/ 242768 w 566459"/>
                <a:gd name="connsiteY106" fmla="*/ 475421 h 606921"/>
                <a:gd name="connsiteX107" fmla="*/ 242768 w 566459"/>
                <a:gd name="connsiteY107" fmla="*/ 384383 h 606921"/>
                <a:gd name="connsiteX108" fmla="*/ 222538 w 566459"/>
                <a:gd name="connsiteY108" fmla="*/ 384383 h 606921"/>
                <a:gd name="connsiteX109" fmla="*/ 222538 w 566459"/>
                <a:gd name="connsiteY109" fmla="*/ 475421 h 606921"/>
                <a:gd name="connsiteX110" fmla="*/ 202307 w 566459"/>
                <a:gd name="connsiteY110" fmla="*/ 475421 h 606921"/>
                <a:gd name="connsiteX111" fmla="*/ 202307 w 566459"/>
                <a:gd name="connsiteY111" fmla="*/ 384383 h 606921"/>
                <a:gd name="connsiteX112" fmla="*/ 182076 w 566459"/>
                <a:gd name="connsiteY112" fmla="*/ 384383 h 606921"/>
                <a:gd name="connsiteX113" fmla="*/ 182076 w 566459"/>
                <a:gd name="connsiteY113" fmla="*/ 475421 h 606921"/>
                <a:gd name="connsiteX114" fmla="*/ 161846 w 566459"/>
                <a:gd name="connsiteY114" fmla="*/ 475421 h 606921"/>
                <a:gd name="connsiteX115" fmla="*/ 161846 w 566459"/>
                <a:gd name="connsiteY115" fmla="*/ 384383 h 606921"/>
                <a:gd name="connsiteX116" fmla="*/ 141615 w 566459"/>
                <a:gd name="connsiteY116" fmla="*/ 384383 h 606921"/>
                <a:gd name="connsiteX117" fmla="*/ 141615 w 566459"/>
                <a:gd name="connsiteY117" fmla="*/ 475421 h 606921"/>
                <a:gd name="connsiteX118" fmla="*/ 121384 w 566459"/>
                <a:gd name="connsiteY118" fmla="*/ 455191 h 606921"/>
                <a:gd name="connsiteX119" fmla="*/ 121384 w 566459"/>
                <a:gd name="connsiteY119" fmla="*/ 232653 h 606921"/>
                <a:gd name="connsiteX120" fmla="*/ 242768 w 566459"/>
                <a:gd name="connsiteY120" fmla="*/ 232653 h 606921"/>
                <a:gd name="connsiteX121" fmla="*/ 111269 w 566459"/>
                <a:gd name="connsiteY121" fmla="*/ 20231 h 606921"/>
                <a:gd name="connsiteX122" fmla="*/ 151730 w 566459"/>
                <a:gd name="connsiteY122" fmla="*/ 20231 h 606921"/>
                <a:gd name="connsiteX123" fmla="*/ 151730 w 566459"/>
                <a:gd name="connsiteY123" fmla="*/ 70807 h 606921"/>
                <a:gd name="connsiteX124" fmla="*/ 111269 w 566459"/>
                <a:gd name="connsiteY124" fmla="*/ 70807 h 606921"/>
                <a:gd name="connsiteX125" fmla="*/ 111269 w 566459"/>
                <a:gd name="connsiteY125" fmla="*/ 20231 h 606921"/>
                <a:gd name="connsiteX126" fmla="*/ 106009 w 566459"/>
                <a:gd name="connsiteY126" fmla="*/ 91038 h 606921"/>
                <a:gd name="connsiteX127" fmla="*/ 156990 w 566459"/>
                <a:gd name="connsiteY127" fmla="*/ 91038 h 606921"/>
                <a:gd name="connsiteX128" fmla="*/ 181267 w 566459"/>
                <a:gd name="connsiteY128" fmla="*/ 121384 h 606921"/>
                <a:gd name="connsiteX129" fmla="*/ 81732 w 566459"/>
                <a:gd name="connsiteY129" fmla="*/ 121384 h 606921"/>
                <a:gd name="connsiteX130" fmla="*/ 106009 w 566459"/>
                <a:gd name="connsiteY130" fmla="*/ 91038 h 606921"/>
                <a:gd name="connsiteX131" fmla="*/ 70807 w 566459"/>
                <a:gd name="connsiteY131" fmla="*/ 141615 h 606921"/>
                <a:gd name="connsiteX132" fmla="*/ 192192 w 566459"/>
                <a:gd name="connsiteY132" fmla="*/ 141615 h 606921"/>
                <a:gd name="connsiteX133" fmla="*/ 192192 w 566459"/>
                <a:gd name="connsiteY133" fmla="*/ 212422 h 606921"/>
                <a:gd name="connsiteX134" fmla="*/ 70807 w 566459"/>
                <a:gd name="connsiteY134" fmla="*/ 212422 h 606921"/>
                <a:gd name="connsiteX135" fmla="*/ 70807 w 566459"/>
                <a:gd name="connsiteY135" fmla="*/ 141615 h 606921"/>
                <a:gd name="connsiteX136" fmla="*/ 20231 w 566459"/>
                <a:gd name="connsiteY136" fmla="*/ 252884 h 606921"/>
                <a:gd name="connsiteX137" fmla="*/ 20231 w 566459"/>
                <a:gd name="connsiteY137" fmla="*/ 232653 h 606921"/>
                <a:gd name="connsiteX138" fmla="*/ 101154 w 566459"/>
                <a:gd name="connsiteY138" fmla="*/ 232653 h 606921"/>
                <a:gd name="connsiteX139" fmla="*/ 101154 w 566459"/>
                <a:gd name="connsiteY139" fmla="*/ 252884 h 606921"/>
                <a:gd name="connsiteX140" fmla="*/ 20231 w 566459"/>
                <a:gd name="connsiteY140" fmla="*/ 252884 h 606921"/>
                <a:gd name="connsiteX141" fmla="*/ 303461 w 566459"/>
                <a:gd name="connsiteY141" fmla="*/ 485537 h 606921"/>
                <a:gd name="connsiteX142" fmla="*/ 303461 w 566459"/>
                <a:gd name="connsiteY142" fmla="*/ 546229 h 606921"/>
                <a:gd name="connsiteX143" fmla="*/ 307001 w 566459"/>
                <a:gd name="connsiteY143" fmla="*/ 566460 h 606921"/>
                <a:gd name="connsiteX144" fmla="*/ 89814 w 566459"/>
                <a:gd name="connsiteY144" fmla="*/ 566460 h 606921"/>
                <a:gd name="connsiteX145" fmla="*/ 51963 w 566459"/>
                <a:gd name="connsiteY145" fmla="*/ 273114 h 606921"/>
                <a:gd name="connsiteX146" fmla="*/ 101154 w 566459"/>
                <a:gd name="connsiteY146" fmla="*/ 273114 h 606921"/>
                <a:gd name="connsiteX147" fmla="*/ 101154 w 566459"/>
                <a:gd name="connsiteY147" fmla="*/ 455191 h 606921"/>
                <a:gd name="connsiteX148" fmla="*/ 141615 w 566459"/>
                <a:gd name="connsiteY148" fmla="*/ 495652 h 606921"/>
                <a:gd name="connsiteX149" fmla="*/ 242768 w 566459"/>
                <a:gd name="connsiteY149" fmla="*/ 495652 h 606921"/>
                <a:gd name="connsiteX150" fmla="*/ 283230 w 566459"/>
                <a:gd name="connsiteY150" fmla="*/ 455191 h 606921"/>
                <a:gd name="connsiteX151" fmla="*/ 283230 w 566459"/>
                <a:gd name="connsiteY151" fmla="*/ 370404 h 606921"/>
                <a:gd name="connsiteX152" fmla="*/ 309651 w 566459"/>
                <a:gd name="connsiteY152" fmla="*/ 383615 h 606921"/>
                <a:gd name="connsiteX153" fmla="*/ 352827 w 566459"/>
                <a:gd name="connsiteY153" fmla="*/ 368974 h 606921"/>
                <a:gd name="connsiteX154" fmla="*/ 352925 w 566459"/>
                <a:gd name="connsiteY154" fmla="*/ 368775 h 606921"/>
                <a:gd name="connsiteX155" fmla="*/ 354776 w 566459"/>
                <a:gd name="connsiteY155" fmla="*/ 343740 h 606921"/>
                <a:gd name="connsiteX156" fmla="*/ 338389 w 566459"/>
                <a:gd name="connsiteY156" fmla="*/ 324784 h 606921"/>
                <a:gd name="connsiteX157" fmla="*/ 283230 w 566459"/>
                <a:gd name="connsiteY157" fmla="*/ 297209 h 606921"/>
                <a:gd name="connsiteX158" fmla="*/ 283230 w 566459"/>
                <a:gd name="connsiteY158" fmla="*/ 273114 h 606921"/>
                <a:gd name="connsiteX159" fmla="*/ 393113 w 566459"/>
                <a:gd name="connsiteY159" fmla="*/ 273114 h 606921"/>
                <a:gd name="connsiteX160" fmla="*/ 373530 w 566459"/>
                <a:gd name="connsiteY160" fmla="*/ 424845 h 606921"/>
                <a:gd name="connsiteX161" fmla="*/ 364153 w 566459"/>
                <a:gd name="connsiteY161" fmla="*/ 424845 h 606921"/>
                <a:gd name="connsiteX162" fmla="*/ 303461 w 566459"/>
                <a:gd name="connsiteY162" fmla="*/ 485537 h 606921"/>
                <a:gd name="connsiteX163" fmla="*/ 546229 w 566459"/>
                <a:gd name="connsiteY163" fmla="*/ 546229 h 606921"/>
                <a:gd name="connsiteX164" fmla="*/ 505768 w 566459"/>
                <a:gd name="connsiteY164" fmla="*/ 586690 h 606921"/>
                <a:gd name="connsiteX165" fmla="*/ 489927 w 566459"/>
                <a:gd name="connsiteY165" fmla="*/ 586690 h 606921"/>
                <a:gd name="connsiteX166" fmla="*/ 466975 w 566459"/>
                <a:gd name="connsiteY166" fmla="*/ 581269 h 606921"/>
                <a:gd name="connsiteX167" fmla="*/ 402945 w 566459"/>
                <a:gd name="connsiteY167" fmla="*/ 581269 h 606921"/>
                <a:gd name="connsiteX168" fmla="*/ 379993 w 566459"/>
                <a:gd name="connsiteY168" fmla="*/ 586690 h 606921"/>
                <a:gd name="connsiteX169" fmla="*/ 364153 w 566459"/>
                <a:gd name="connsiteY169" fmla="*/ 586690 h 606921"/>
                <a:gd name="connsiteX170" fmla="*/ 323691 w 566459"/>
                <a:gd name="connsiteY170" fmla="*/ 546229 h 606921"/>
                <a:gd name="connsiteX171" fmla="*/ 323691 w 566459"/>
                <a:gd name="connsiteY171" fmla="*/ 530651 h 606921"/>
                <a:gd name="connsiteX172" fmla="*/ 364153 w 566459"/>
                <a:gd name="connsiteY172" fmla="*/ 546229 h 606921"/>
                <a:gd name="connsiteX173" fmla="*/ 379993 w 566459"/>
                <a:gd name="connsiteY173" fmla="*/ 546229 h 606921"/>
                <a:gd name="connsiteX174" fmla="*/ 411998 w 566459"/>
                <a:gd name="connsiteY174" fmla="*/ 538673 h 606921"/>
                <a:gd name="connsiteX175" fmla="*/ 457922 w 566459"/>
                <a:gd name="connsiteY175" fmla="*/ 538673 h 606921"/>
                <a:gd name="connsiteX176" fmla="*/ 489927 w 566459"/>
                <a:gd name="connsiteY176" fmla="*/ 546229 h 606921"/>
                <a:gd name="connsiteX177" fmla="*/ 505768 w 566459"/>
                <a:gd name="connsiteY177" fmla="*/ 546229 h 606921"/>
                <a:gd name="connsiteX178" fmla="*/ 546229 w 566459"/>
                <a:gd name="connsiteY178" fmla="*/ 530651 h 606921"/>
                <a:gd name="connsiteX179" fmla="*/ 546229 w 566459"/>
                <a:gd name="connsiteY179" fmla="*/ 546229 h 606921"/>
                <a:gd name="connsiteX180" fmla="*/ 505768 w 566459"/>
                <a:gd name="connsiteY180" fmla="*/ 525998 h 606921"/>
                <a:gd name="connsiteX181" fmla="*/ 489927 w 566459"/>
                <a:gd name="connsiteY181" fmla="*/ 525998 h 606921"/>
                <a:gd name="connsiteX182" fmla="*/ 466975 w 566459"/>
                <a:gd name="connsiteY182" fmla="*/ 520576 h 606921"/>
                <a:gd name="connsiteX183" fmla="*/ 402945 w 566459"/>
                <a:gd name="connsiteY183" fmla="*/ 520576 h 606921"/>
                <a:gd name="connsiteX184" fmla="*/ 379993 w 566459"/>
                <a:gd name="connsiteY184" fmla="*/ 525998 h 606921"/>
                <a:gd name="connsiteX185" fmla="*/ 364153 w 566459"/>
                <a:gd name="connsiteY185" fmla="*/ 525998 h 606921"/>
                <a:gd name="connsiteX186" fmla="*/ 323691 w 566459"/>
                <a:gd name="connsiteY186" fmla="*/ 485537 h 606921"/>
                <a:gd name="connsiteX187" fmla="*/ 364153 w 566459"/>
                <a:gd name="connsiteY187" fmla="*/ 445075 h 606921"/>
                <a:gd name="connsiteX188" fmla="*/ 379993 w 566459"/>
                <a:gd name="connsiteY188" fmla="*/ 445075 h 606921"/>
                <a:gd name="connsiteX189" fmla="*/ 402945 w 566459"/>
                <a:gd name="connsiteY189" fmla="*/ 450497 h 606921"/>
                <a:gd name="connsiteX190" fmla="*/ 466975 w 566459"/>
                <a:gd name="connsiteY190" fmla="*/ 450497 h 606921"/>
                <a:gd name="connsiteX191" fmla="*/ 489927 w 566459"/>
                <a:gd name="connsiteY191" fmla="*/ 445075 h 606921"/>
                <a:gd name="connsiteX192" fmla="*/ 505768 w 566459"/>
                <a:gd name="connsiteY192" fmla="*/ 445075 h 606921"/>
                <a:gd name="connsiteX193" fmla="*/ 546229 w 566459"/>
                <a:gd name="connsiteY193" fmla="*/ 485537 h 606921"/>
                <a:gd name="connsiteX194" fmla="*/ 505768 w 566459"/>
                <a:gd name="connsiteY194" fmla="*/ 525998 h 60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566459" h="606921">
                  <a:moveTo>
                    <a:pt x="505768" y="424845"/>
                  </a:moveTo>
                  <a:lnTo>
                    <a:pt x="489927" y="424845"/>
                  </a:lnTo>
                  <a:cubicBezTo>
                    <a:pt x="478818" y="424855"/>
                    <a:pt x="467863" y="427441"/>
                    <a:pt x="457922" y="432401"/>
                  </a:cubicBezTo>
                  <a:cubicBezTo>
                    <a:pt x="443458" y="439590"/>
                    <a:pt x="426462" y="439590"/>
                    <a:pt x="411998" y="432401"/>
                  </a:cubicBezTo>
                  <a:cubicBezTo>
                    <a:pt x="406229" y="429570"/>
                    <a:pt x="400105" y="427528"/>
                    <a:pt x="393791" y="426332"/>
                  </a:cubicBezTo>
                  <a:lnTo>
                    <a:pt x="413505" y="273114"/>
                  </a:lnTo>
                  <a:lnTo>
                    <a:pt x="434960" y="273114"/>
                  </a:lnTo>
                  <a:cubicBezTo>
                    <a:pt x="440546" y="273114"/>
                    <a:pt x="445075" y="268585"/>
                    <a:pt x="445075" y="262999"/>
                  </a:cubicBezTo>
                  <a:lnTo>
                    <a:pt x="445075" y="222538"/>
                  </a:lnTo>
                  <a:cubicBezTo>
                    <a:pt x="445075" y="216952"/>
                    <a:pt x="440546" y="212422"/>
                    <a:pt x="434960" y="212422"/>
                  </a:cubicBezTo>
                  <a:lnTo>
                    <a:pt x="394499" y="212422"/>
                  </a:lnTo>
                  <a:lnTo>
                    <a:pt x="394499" y="182076"/>
                  </a:lnTo>
                  <a:cubicBezTo>
                    <a:pt x="394499" y="179393"/>
                    <a:pt x="393432" y="176821"/>
                    <a:pt x="391535" y="174925"/>
                  </a:cubicBezTo>
                  <a:lnTo>
                    <a:pt x="343922" y="127312"/>
                  </a:lnTo>
                  <a:lnTo>
                    <a:pt x="343922" y="95894"/>
                  </a:lnTo>
                  <a:lnTo>
                    <a:pt x="359257" y="83634"/>
                  </a:lnTo>
                  <a:lnTo>
                    <a:pt x="385445" y="136021"/>
                  </a:lnTo>
                  <a:lnTo>
                    <a:pt x="403552" y="126978"/>
                  </a:lnTo>
                  <a:lnTo>
                    <a:pt x="375411" y="70706"/>
                  </a:lnTo>
                  <a:lnTo>
                    <a:pt x="387924" y="60692"/>
                  </a:lnTo>
                  <a:lnTo>
                    <a:pt x="424845" y="60692"/>
                  </a:lnTo>
                  <a:cubicBezTo>
                    <a:pt x="430431" y="60692"/>
                    <a:pt x="434960" y="56163"/>
                    <a:pt x="434960" y="50577"/>
                  </a:cubicBezTo>
                  <a:lnTo>
                    <a:pt x="434960" y="10115"/>
                  </a:lnTo>
                  <a:cubicBezTo>
                    <a:pt x="434960" y="4529"/>
                    <a:pt x="430431" y="0"/>
                    <a:pt x="424845" y="0"/>
                  </a:cubicBezTo>
                  <a:lnTo>
                    <a:pt x="323691" y="0"/>
                  </a:lnTo>
                  <a:cubicBezTo>
                    <a:pt x="273438" y="61"/>
                    <a:pt x="232714" y="40785"/>
                    <a:pt x="232653" y="91038"/>
                  </a:cubicBezTo>
                  <a:cubicBezTo>
                    <a:pt x="232653" y="96624"/>
                    <a:pt x="237182" y="101154"/>
                    <a:pt x="242768" y="101154"/>
                  </a:cubicBezTo>
                  <a:lnTo>
                    <a:pt x="262999" y="101154"/>
                  </a:lnTo>
                  <a:lnTo>
                    <a:pt x="262999" y="127312"/>
                  </a:lnTo>
                  <a:lnTo>
                    <a:pt x="235617" y="154694"/>
                  </a:lnTo>
                  <a:cubicBezTo>
                    <a:pt x="233720" y="156591"/>
                    <a:pt x="232653" y="159163"/>
                    <a:pt x="232653" y="161846"/>
                  </a:cubicBezTo>
                  <a:lnTo>
                    <a:pt x="232653" y="212422"/>
                  </a:lnTo>
                  <a:lnTo>
                    <a:pt x="212422" y="212422"/>
                  </a:lnTo>
                  <a:lnTo>
                    <a:pt x="212422" y="131500"/>
                  </a:lnTo>
                  <a:cubicBezTo>
                    <a:pt x="212407" y="130247"/>
                    <a:pt x="212157" y="129009"/>
                    <a:pt x="211684" y="127848"/>
                  </a:cubicBezTo>
                  <a:cubicBezTo>
                    <a:pt x="211499" y="127455"/>
                    <a:pt x="211289" y="127073"/>
                    <a:pt x="211057" y="126705"/>
                  </a:cubicBezTo>
                  <a:cubicBezTo>
                    <a:pt x="210814" y="126175"/>
                    <a:pt x="210530" y="125664"/>
                    <a:pt x="210207" y="125177"/>
                  </a:cubicBezTo>
                  <a:lnTo>
                    <a:pt x="171961" y="77382"/>
                  </a:lnTo>
                  <a:lnTo>
                    <a:pt x="171961" y="10115"/>
                  </a:lnTo>
                  <a:cubicBezTo>
                    <a:pt x="171961" y="4529"/>
                    <a:pt x="167432" y="0"/>
                    <a:pt x="161846" y="0"/>
                  </a:cubicBezTo>
                  <a:lnTo>
                    <a:pt x="101154" y="0"/>
                  </a:lnTo>
                  <a:cubicBezTo>
                    <a:pt x="95567" y="0"/>
                    <a:pt x="91038" y="4529"/>
                    <a:pt x="91038" y="10115"/>
                  </a:cubicBezTo>
                  <a:lnTo>
                    <a:pt x="91038" y="77382"/>
                  </a:lnTo>
                  <a:lnTo>
                    <a:pt x="52792" y="125177"/>
                  </a:lnTo>
                  <a:cubicBezTo>
                    <a:pt x="52470" y="125664"/>
                    <a:pt x="52185" y="126175"/>
                    <a:pt x="51942" y="126705"/>
                  </a:cubicBezTo>
                  <a:cubicBezTo>
                    <a:pt x="51710" y="127073"/>
                    <a:pt x="51500" y="127455"/>
                    <a:pt x="51315" y="127848"/>
                  </a:cubicBezTo>
                  <a:cubicBezTo>
                    <a:pt x="50842" y="129009"/>
                    <a:pt x="50592" y="130247"/>
                    <a:pt x="50577" y="131500"/>
                  </a:cubicBezTo>
                  <a:lnTo>
                    <a:pt x="50577" y="212422"/>
                  </a:lnTo>
                  <a:lnTo>
                    <a:pt x="10115" y="212422"/>
                  </a:lnTo>
                  <a:cubicBezTo>
                    <a:pt x="4529" y="212422"/>
                    <a:pt x="0" y="216952"/>
                    <a:pt x="0" y="222538"/>
                  </a:cubicBezTo>
                  <a:lnTo>
                    <a:pt x="0" y="262999"/>
                  </a:lnTo>
                  <a:cubicBezTo>
                    <a:pt x="0" y="268585"/>
                    <a:pt x="4529" y="273114"/>
                    <a:pt x="10115" y="273114"/>
                  </a:cubicBezTo>
                  <a:lnTo>
                    <a:pt x="31570" y="273114"/>
                  </a:lnTo>
                  <a:lnTo>
                    <a:pt x="70888" y="577870"/>
                  </a:lnTo>
                  <a:cubicBezTo>
                    <a:pt x="71540" y="582915"/>
                    <a:pt x="75836" y="586692"/>
                    <a:pt x="80923" y="586690"/>
                  </a:cubicBezTo>
                  <a:lnTo>
                    <a:pt x="319038" y="586690"/>
                  </a:lnTo>
                  <a:cubicBezTo>
                    <a:pt x="330510" y="599549"/>
                    <a:pt x="346920" y="606908"/>
                    <a:pt x="364153" y="606921"/>
                  </a:cubicBezTo>
                  <a:lnTo>
                    <a:pt x="379993" y="606921"/>
                  </a:lnTo>
                  <a:cubicBezTo>
                    <a:pt x="391102" y="606911"/>
                    <a:pt x="402057" y="604325"/>
                    <a:pt x="411998" y="599365"/>
                  </a:cubicBezTo>
                  <a:cubicBezTo>
                    <a:pt x="426462" y="592175"/>
                    <a:pt x="443458" y="592175"/>
                    <a:pt x="457922" y="599365"/>
                  </a:cubicBezTo>
                  <a:cubicBezTo>
                    <a:pt x="467863" y="604325"/>
                    <a:pt x="478818" y="606911"/>
                    <a:pt x="489927" y="606921"/>
                  </a:cubicBezTo>
                  <a:lnTo>
                    <a:pt x="505768" y="606921"/>
                  </a:lnTo>
                  <a:cubicBezTo>
                    <a:pt x="539273" y="606888"/>
                    <a:pt x="566427" y="579735"/>
                    <a:pt x="566460" y="546229"/>
                  </a:cubicBezTo>
                  <a:lnTo>
                    <a:pt x="566460" y="485537"/>
                  </a:lnTo>
                  <a:cubicBezTo>
                    <a:pt x="566427" y="452031"/>
                    <a:pt x="539273" y="424878"/>
                    <a:pt x="505768" y="424845"/>
                  </a:cubicBezTo>
                  <a:close/>
                  <a:moveTo>
                    <a:pt x="394499" y="20231"/>
                  </a:moveTo>
                  <a:lnTo>
                    <a:pt x="414729" y="20231"/>
                  </a:lnTo>
                  <a:lnTo>
                    <a:pt x="414729" y="40461"/>
                  </a:lnTo>
                  <a:lnTo>
                    <a:pt x="394499" y="40461"/>
                  </a:lnTo>
                  <a:lnTo>
                    <a:pt x="394499" y="20231"/>
                  </a:lnTo>
                  <a:close/>
                  <a:moveTo>
                    <a:pt x="424845" y="232653"/>
                  </a:moveTo>
                  <a:lnTo>
                    <a:pt x="424845" y="252884"/>
                  </a:lnTo>
                  <a:lnTo>
                    <a:pt x="283230" y="252884"/>
                  </a:lnTo>
                  <a:lnTo>
                    <a:pt x="283230" y="232653"/>
                  </a:lnTo>
                  <a:lnTo>
                    <a:pt x="424845" y="232653"/>
                  </a:lnTo>
                  <a:close/>
                  <a:moveTo>
                    <a:pt x="253602" y="80923"/>
                  </a:moveTo>
                  <a:cubicBezTo>
                    <a:pt x="258676" y="46107"/>
                    <a:pt x="288507" y="20275"/>
                    <a:pt x="323691" y="20231"/>
                  </a:cubicBezTo>
                  <a:lnTo>
                    <a:pt x="374268" y="20231"/>
                  </a:lnTo>
                  <a:lnTo>
                    <a:pt x="374268" y="45721"/>
                  </a:lnTo>
                  <a:lnTo>
                    <a:pt x="330256" y="80923"/>
                  </a:lnTo>
                  <a:lnTo>
                    <a:pt x="253602" y="80923"/>
                  </a:lnTo>
                  <a:close/>
                  <a:moveTo>
                    <a:pt x="323691" y="101154"/>
                  </a:moveTo>
                  <a:lnTo>
                    <a:pt x="323691" y="121384"/>
                  </a:lnTo>
                  <a:lnTo>
                    <a:pt x="283230" y="121384"/>
                  </a:lnTo>
                  <a:lnTo>
                    <a:pt x="283230" y="101154"/>
                  </a:lnTo>
                  <a:lnTo>
                    <a:pt x="323691" y="101154"/>
                  </a:lnTo>
                  <a:close/>
                  <a:moveTo>
                    <a:pt x="252884" y="166033"/>
                  </a:moveTo>
                  <a:lnTo>
                    <a:pt x="277302" y="141615"/>
                  </a:lnTo>
                  <a:lnTo>
                    <a:pt x="329619" y="141615"/>
                  </a:lnTo>
                  <a:lnTo>
                    <a:pt x="374268" y="186264"/>
                  </a:lnTo>
                  <a:lnTo>
                    <a:pt x="374268" y="212422"/>
                  </a:lnTo>
                  <a:lnTo>
                    <a:pt x="252884" y="212422"/>
                  </a:lnTo>
                  <a:lnTo>
                    <a:pt x="252884" y="166033"/>
                  </a:lnTo>
                  <a:close/>
                  <a:moveTo>
                    <a:pt x="242768" y="232653"/>
                  </a:moveTo>
                  <a:lnTo>
                    <a:pt x="262999" y="232653"/>
                  </a:lnTo>
                  <a:lnTo>
                    <a:pt x="262999" y="303461"/>
                  </a:lnTo>
                  <a:cubicBezTo>
                    <a:pt x="262978" y="307313"/>
                    <a:pt x="265147" y="310842"/>
                    <a:pt x="268593" y="312564"/>
                  </a:cubicBezTo>
                  <a:lnTo>
                    <a:pt x="329285" y="342910"/>
                  </a:lnTo>
                  <a:cubicBezTo>
                    <a:pt x="332245" y="344370"/>
                    <a:pt x="334488" y="346963"/>
                    <a:pt x="335506" y="350102"/>
                  </a:cubicBezTo>
                  <a:cubicBezTo>
                    <a:pt x="336554" y="353472"/>
                    <a:pt x="336190" y="357122"/>
                    <a:pt x="334494" y="360218"/>
                  </a:cubicBezTo>
                  <a:cubicBezTo>
                    <a:pt x="331584" y="366058"/>
                    <a:pt x="324490" y="368433"/>
                    <a:pt x="318650" y="365521"/>
                  </a:cubicBezTo>
                  <a:cubicBezTo>
                    <a:pt x="318641" y="365517"/>
                    <a:pt x="318632" y="365512"/>
                    <a:pt x="318623" y="365508"/>
                  </a:cubicBezTo>
                  <a:lnTo>
                    <a:pt x="277555" y="344974"/>
                  </a:lnTo>
                  <a:cubicBezTo>
                    <a:pt x="272535" y="342521"/>
                    <a:pt x="266479" y="344602"/>
                    <a:pt x="264026" y="349622"/>
                  </a:cubicBezTo>
                  <a:cubicBezTo>
                    <a:pt x="263354" y="350998"/>
                    <a:pt x="263003" y="352507"/>
                    <a:pt x="262999" y="354037"/>
                  </a:cubicBezTo>
                  <a:lnTo>
                    <a:pt x="262999" y="455191"/>
                  </a:lnTo>
                  <a:cubicBezTo>
                    <a:pt x="262999" y="466364"/>
                    <a:pt x="253942" y="475421"/>
                    <a:pt x="242768" y="475421"/>
                  </a:cubicBezTo>
                  <a:lnTo>
                    <a:pt x="242768" y="384383"/>
                  </a:lnTo>
                  <a:lnTo>
                    <a:pt x="222538" y="384383"/>
                  </a:lnTo>
                  <a:lnTo>
                    <a:pt x="222538" y="475421"/>
                  </a:lnTo>
                  <a:lnTo>
                    <a:pt x="202307" y="475421"/>
                  </a:lnTo>
                  <a:lnTo>
                    <a:pt x="202307" y="384383"/>
                  </a:lnTo>
                  <a:lnTo>
                    <a:pt x="182076" y="384383"/>
                  </a:lnTo>
                  <a:lnTo>
                    <a:pt x="182076" y="475421"/>
                  </a:lnTo>
                  <a:lnTo>
                    <a:pt x="161846" y="475421"/>
                  </a:lnTo>
                  <a:lnTo>
                    <a:pt x="161846" y="384383"/>
                  </a:lnTo>
                  <a:lnTo>
                    <a:pt x="141615" y="384383"/>
                  </a:lnTo>
                  <a:lnTo>
                    <a:pt x="141615" y="475421"/>
                  </a:lnTo>
                  <a:cubicBezTo>
                    <a:pt x="130441" y="475421"/>
                    <a:pt x="121384" y="466364"/>
                    <a:pt x="121384" y="455191"/>
                  </a:cubicBezTo>
                  <a:lnTo>
                    <a:pt x="121384" y="232653"/>
                  </a:lnTo>
                  <a:lnTo>
                    <a:pt x="242768" y="232653"/>
                  </a:lnTo>
                  <a:close/>
                  <a:moveTo>
                    <a:pt x="111269" y="20231"/>
                  </a:moveTo>
                  <a:lnTo>
                    <a:pt x="151730" y="20231"/>
                  </a:lnTo>
                  <a:lnTo>
                    <a:pt x="151730" y="70807"/>
                  </a:lnTo>
                  <a:lnTo>
                    <a:pt x="111269" y="70807"/>
                  </a:lnTo>
                  <a:lnTo>
                    <a:pt x="111269" y="20231"/>
                  </a:lnTo>
                  <a:close/>
                  <a:moveTo>
                    <a:pt x="106009" y="91038"/>
                  </a:moveTo>
                  <a:lnTo>
                    <a:pt x="156990" y="91038"/>
                  </a:lnTo>
                  <a:lnTo>
                    <a:pt x="181267" y="121384"/>
                  </a:lnTo>
                  <a:lnTo>
                    <a:pt x="81732" y="121384"/>
                  </a:lnTo>
                  <a:lnTo>
                    <a:pt x="106009" y="91038"/>
                  </a:lnTo>
                  <a:close/>
                  <a:moveTo>
                    <a:pt x="70807" y="141615"/>
                  </a:moveTo>
                  <a:lnTo>
                    <a:pt x="192192" y="141615"/>
                  </a:lnTo>
                  <a:lnTo>
                    <a:pt x="192192" y="212422"/>
                  </a:lnTo>
                  <a:lnTo>
                    <a:pt x="70807" y="212422"/>
                  </a:lnTo>
                  <a:lnTo>
                    <a:pt x="70807" y="141615"/>
                  </a:lnTo>
                  <a:close/>
                  <a:moveTo>
                    <a:pt x="20231" y="252884"/>
                  </a:moveTo>
                  <a:lnTo>
                    <a:pt x="20231" y="232653"/>
                  </a:lnTo>
                  <a:lnTo>
                    <a:pt x="101154" y="232653"/>
                  </a:lnTo>
                  <a:lnTo>
                    <a:pt x="101154" y="252884"/>
                  </a:lnTo>
                  <a:lnTo>
                    <a:pt x="20231" y="252884"/>
                  </a:lnTo>
                  <a:close/>
                  <a:moveTo>
                    <a:pt x="303461" y="485537"/>
                  </a:moveTo>
                  <a:lnTo>
                    <a:pt x="303461" y="546229"/>
                  </a:lnTo>
                  <a:cubicBezTo>
                    <a:pt x="303478" y="553125"/>
                    <a:pt x="304676" y="559967"/>
                    <a:pt x="307001" y="566460"/>
                  </a:cubicBezTo>
                  <a:lnTo>
                    <a:pt x="89814" y="566460"/>
                  </a:lnTo>
                  <a:lnTo>
                    <a:pt x="51963" y="273114"/>
                  </a:lnTo>
                  <a:lnTo>
                    <a:pt x="101154" y="273114"/>
                  </a:lnTo>
                  <a:lnTo>
                    <a:pt x="101154" y="455191"/>
                  </a:lnTo>
                  <a:cubicBezTo>
                    <a:pt x="101154" y="477537"/>
                    <a:pt x="119269" y="495652"/>
                    <a:pt x="141615" y="495652"/>
                  </a:cubicBezTo>
                  <a:lnTo>
                    <a:pt x="242768" y="495652"/>
                  </a:lnTo>
                  <a:cubicBezTo>
                    <a:pt x="265114" y="495652"/>
                    <a:pt x="283230" y="477537"/>
                    <a:pt x="283230" y="455191"/>
                  </a:cubicBezTo>
                  <a:lnTo>
                    <a:pt x="283230" y="370404"/>
                  </a:lnTo>
                  <a:lnTo>
                    <a:pt x="309651" y="383615"/>
                  </a:lnTo>
                  <a:cubicBezTo>
                    <a:pt x="325617" y="391494"/>
                    <a:pt x="344947" y="384940"/>
                    <a:pt x="352827" y="368974"/>
                  </a:cubicBezTo>
                  <a:cubicBezTo>
                    <a:pt x="352860" y="368908"/>
                    <a:pt x="352892" y="368841"/>
                    <a:pt x="352925" y="368775"/>
                  </a:cubicBezTo>
                  <a:cubicBezTo>
                    <a:pt x="356843" y="361008"/>
                    <a:pt x="357509" y="351999"/>
                    <a:pt x="354776" y="343740"/>
                  </a:cubicBezTo>
                  <a:cubicBezTo>
                    <a:pt x="352080" y="335477"/>
                    <a:pt x="346175" y="328646"/>
                    <a:pt x="338389" y="324784"/>
                  </a:cubicBezTo>
                  <a:lnTo>
                    <a:pt x="283230" y="297209"/>
                  </a:lnTo>
                  <a:lnTo>
                    <a:pt x="283230" y="273114"/>
                  </a:lnTo>
                  <a:lnTo>
                    <a:pt x="393113" y="273114"/>
                  </a:lnTo>
                  <a:lnTo>
                    <a:pt x="373530" y="424845"/>
                  </a:lnTo>
                  <a:lnTo>
                    <a:pt x="364153" y="424845"/>
                  </a:lnTo>
                  <a:cubicBezTo>
                    <a:pt x="330647" y="424878"/>
                    <a:pt x="303493" y="452031"/>
                    <a:pt x="303461" y="485537"/>
                  </a:cubicBezTo>
                  <a:close/>
                  <a:moveTo>
                    <a:pt x="546229" y="546229"/>
                  </a:moveTo>
                  <a:cubicBezTo>
                    <a:pt x="546229" y="568575"/>
                    <a:pt x="528114" y="586690"/>
                    <a:pt x="505768" y="586690"/>
                  </a:cubicBezTo>
                  <a:lnTo>
                    <a:pt x="489927" y="586690"/>
                  </a:lnTo>
                  <a:cubicBezTo>
                    <a:pt x="481960" y="586679"/>
                    <a:pt x="474104" y="584824"/>
                    <a:pt x="466975" y="581269"/>
                  </a:cubicBezTo>
                  <a:cubicBezTo>
                    <a:pt x="446808" y="571248"/>
                    <a:pt x="423112" y="571248"/>
                    <a:pt x="402945" y="581269"/>
                  </a:cubicBezTo>
                  <a:cubicBezTo>
                    <a:pt x="395816" y="584824"/>
                    <a:pt x="387960" y="586679"/>
                    <a:pt x="379993" y="586690"/>
                  </a:cubicBezTo>
                  <a:lnTo>
                    <a:pt x="364153" y="586690"/>
                  </a:lnTo>
                  <a:cubicBezTo>
                    <a:pt x="341807" y="586690"/>
                    <a:pt x="323691" y="568575"/>
                    <a:pt x="323691" y="546229"/>
                  </a:cubicBezTo>
                  <a:lnTo>
                    <a:pt x="323691" y="530651"/>
                  </a:lnTo>
                  <a:cubicBezTo>
                    <a:pt x="334784" y="540674"/>
                    <a:pt x="349202" y="546225"/>
                    <a:pt x="364153" y="546229"/>
                  </a:cubicBezTo>
                  <a:lnTo>
                    <a:pt x="379993" y="546229"/>
                  </a:lnTo>
                  <a:cubicBezTo>
                    <a:pt x="391102" y="546219"/>
                    <a:pt x="402057" y="543633"/>
                    <a:pt x="411998" y="538673"/>
                  </a:cubicBezTo>
                  <a:cubicBezTo>
                    <a:pt x="426462" y="531483"/>
                    <a:pt x="443458" y="531483"/>
                    <a:pt x="457922" y="538673"/>
                  </a:cubicBezTo>
                  <a:cubicBezTo>
                    <a:pt x="467863" y="543633"/>
                    <a:pt x="478818" y="546219"/>
                    <a:pt x="489927" y="546229"/>
                  </a:cubicBezTo>
                  <a:lnTo>
                    <a:pt x="505768" y="546229"/>
                  </a:lnTo>
                  <a:cubicBezTo>
                    <a:pt x="520718" y="546225"/>
                    <a:pt x="535136" y="540674"/>
                    <a:pt x="546229" y="530651"/>
                  </a:cubicBezTo>
                  <a:lnTo>
                    <a:pt x="546229" y="546229"/>
                  </a:lnTo>
                  <a:close/>
                  <a:moveTo>
                    <a:pt x="505768" y="525998"/>
                  </a:moveTo>
                  <a:lnTo>
                    <a:pt x="489927" y="525998"/>
                  </a:lnTo>
                  <a:cubicBezTo>
                    <a:pt x="481960" y="525987"/>
                    <a:pt x="474104" y="524132"/>
                    <a:pt x="466975" y="520576"/>
                  </a:cubicBezTo>
                  <a:cubicBezTo>
                    <a:pt x="446808" y="510556"/>
                    <a:pt x="423112" y="510556"/>
                    <a:pt x="402945" y="520576"/>
                  </a:cubicBezTo>
                  <a:cubicBezTo>
                    <a:pt x="395816" y="524132"/>
                    <a:pt x="387960" y="525987"/>
                    <a:pt x="379993" y="525998"/>
                  </a:cubicBezTo>
                  <a:lnTo>
                    <a:pt x="364153" y="525998"/>
                  </a:lnTo>
                  <a:cubicBezTo>
                    <a:pt x="341807" y="525998"/>
                    <a:pt x="323691" y="507883"/>
                    <a:pt x="323691" y="485537"/>
                  </a:cubicBezTo>
                  <a:cubicBezTo>
                    <a:pt x="323691" y="463191"/>
                    <a:pt x="341807" y="445075"/>
                    <a:pt x="364153" y="445075"/>
                  </a:cubicBezTo>
                  <a:lnTo>
                    <a:pt x="379993" y="445075"/>
                  </a:lnTo>
                  <a:cubicBezTo>
                    <a:pt x="387960" y="445087"/>
                    <a:pt x="395816" y="446942"/>
                    <a:pt x="402945" y="450497"/>
                  </a:cubicBezTo>
                  <a:cubicBezTo>
                    <a:pt x="423114" y="460511"/>
                    <a:pt x="446806" y="460511"/>
                    <a:pt x="466975" y="450497"/>
                  </a:cubicBezTo>
                  <a:cubicBezTo>
                    <a:pt x="474104" y="446942"/>
                    <a:pt x="481960" y="445087"/>
                    <a:pt x="489927" y="445075"/>
                  </a:cubicBezTo>
                  <a:lnTo>
                    <a:pt x="505768" y="445075"/>
                  </a:lnTo>
                  <a:cubicBezTo>
                    <a:pt x="528114" y="445075"/>
                    <a:pt x="546229" y="463191"/>
                    <a:pt x="546229" y="485537"/>
                  </a:cubicBezTo>
                  <a:cubicBezTo>
                    <a:pt x="546229" y="507883"/>
                    <a:pt x="528114" y="525998"/>
                    <a:pt x="505768" y="525998"/>
                  </a:cubicBezTo>
                  <a:close/>
                </a:path>
              </a:pathLst>
            </a:custGeom>
            <a:grpFill/>
            <a:ln w="1250" cap="flat">
              <a:noFill/>
              <a:prstDash val="solid"/>
              <a:miter/>
            </a:ln>
          </p:spPr>
          <p:txBody>
            <a:bodyPr rtlCol="0" anchor="ctr"/>
            <a:lstStyle/>
            <a:p>
              <a:pPr defTabSz="507983"/>
              <a:endParaRPr lang="en-US" sz="2000">
                <a:solidFill>
                  <a:srgbClr val="000000"/>
                </a:solidFill>
                <a:latin typeface="IBM Plex Sans"/>
              </a:endParaRPr>
            </a:p>
          </p:txBody>
        </p:sp>
        <p:sp>
          <p:nvSpPr>
            <p:cNvPr id="26" name="Freeform 25">
              <a:extLst>
                <a:ext uri="{FF2B5EF4-FFF2-40B4-BE49-F238E27FC236}">
                  <a16:creationId xmlns:a16="http://schemas.microsoft.com/office/drawing/2014/main" id="{67273E89-6901-8C47-B3C5-C306E2D11A98}"/>
                </a:ext>
              </a:extLst>
            </p:cNvPr>
            <p:cNvSpPr/>
            <p:nvPr/>
          </p:nvSpPr>
          <p:spPr>
            <a:xfrm>
              <a:off x="6496029" y="3669133"/>
              <a:ext cx="20231" cy="20231"/>
            </a:xfrm>
            <a:custGeom>
              <a:avLst/>
              <a:gdLst>
                <a:gd name="connsiteX0" fmla="*/ 0 w 20230"/>
                <a:gd name="connsiteY0" fmla="*/ 0 h 20230"/>
                <a:gd name="connsiteX1" fmla="*/ 20231 w 20230"/>
                <a:gd name="connsiteY1" fmla="*/ 0 h 20230"/>
                <a:gd name="connsiteX2" fmla="*/ 20231 w 20230"/>
                <a:gd name="connsiteY2" fmla="*/ 20231 h 20230"/>
                <a:gd name="connsiteX3" fmla="*/ 0 w 20230"/>
                <a:gd name="connsiteY3" fmla="*/ 20231 h 20230"/>
              </a:gdLst>
              <a:ahLst/>
              <a:cxnLst>
                <a:cxn ang="0">
                  <a:pos x="connsiteX0" y="connsiteY0"/>
                </a:cxn>
                <a:cxn ang="0">
                  <a:pos x="connsiteX1" y="connsiteY1"/>
                </a:cxn>
                <a:cxn ang="0">
                  <a:pos x="connsiteX2" y="connsiteY2"/>
                </a:cxn>
                <a:cxn ang="0">
                  <a:pos x="connsiteX3" y="connsiteY3"/>
                </a:cxn>
              </a:cxnLst>
              <a:rect l="l" t="t" r="r" b="b"/>
              <a:pathLst>
                <a:path w="20230" h="20230">
                  <a:moveTo>
                    <a:pt x="0" y="0"/>
                  </a:moveTo>
                  <a:lnTo>
                    <a:pt x="20231" y="0"/>
                  </a:lnTo>
                  <a:lnTo>
                    <a:pt x="20231" y="20231"/>
                  </a:lnTo>
                  <a:lnTo>
                    <a:pt x="0" y="20231"/>
                  </a:lnTo>
                  <a:close/>
                </a:path>
              </a:pathLst>
            </a:custGeom>
            <a:grpFill/>
            <a:ln w="1250" cap="flat">
              <a:noFill/>
              <a:prstDash val="solid"/>
              <a:miter/>
            </a:ln>
          </p:spPr>
          <p:txBody>
            <a:bodyPr rtlCol="0" anchor="ctr"/>
            <a:lstStyle/>
            <a:p>
              <a:pPr defTabSz="507983"/>
              <a:endParaRPr lang="en-US" sz="2000">
                <a:solidFill>
                  <a:srgbClr val="000000"/>
                </a:solidFill>
                <a:latin typeface="IBM Plex Sans"/>
              </a:endParaRPr>
            </a:p>
          </p:txBody>
        </p:sp>
        <p:sp>
          <p:nvSpPr>
            <p:cNvPr id="27" name="Freeform 26">
              <a:extLst>
                <a:ext uri="{FF2B5EF4-FFF2-40B4-BE49-F238E27FC236}">
                  <a16:creationId xmlns:a16="http://schemas.microsoft.com/office/drawing/2014/main" id="{172F7706-806D-BF47-A043-B3ED74F61B3A}"/>
                </a:ext>
              </a:extLst>
            </p:cNvPr>
            <p:cNvSpPr/>
            <p:nvPr/>
          </p:nvSpPr>
          <p:spPr>
            <a:xfrm>
              <a:off x="6394875" y="3669133"/>
              <a:ext cx="20231" cy="20231"/>
            </a:xfrm>
            <a:custGeom>
              <a:avLst/>
              <a:gdLst>
                <a:gd name="connsiteX0" fmla="*/ 0 w 20230"/>
                <a:gd name="connsiteY0" fmla="*/ 0 h 20230"/>
                <a:gd name="connsiteX1" fmla="*/ 20231 w 20230"/>
                <a:gd name="connsiteY1" fmla="*/ 0 h 20230"/>
                <a:gd name="connsiteX2" fmla="*/ 20231 w 20230"/>
                <a:gd name="connsiteY2" fmla="*/ 20231 h 20230"/>
                <a:gd name="connsiteX3" fmla="*/ 0 w 20230"/>
                <a:gd name="connsiteY3" fmla="*/ 20231 h 20230"/>
              </a:gdLst>
              <a:ahLst/>
              <a:cxnLst>
                <a:cxn ang="0">
                  <a:pos x="connsiteX0" y="connsiteY0"/>
                </a:cxn>
                <a:cxn ang="0">
                  <a:pos x="connsiteX1" y="connsiteY1"/>
                </a:cxn>
                <a:cxn ang="0">
                  <a:pos x="connsiteX2" y="connsiteY2"/>
                </a:cxn>
                <a:cxn ang="0">
                  <a:pos x="connsiteX3" y="connsiteY3"/>
                </a:cxn>
              </a:cxnLst>
              <a:rect l="l" t="t" r="r" b="b"/>
              <a:pathLst>
                <a:path w="20230" h="20230">
                  <a:moveTo>
                    <a:pt x="0" y="0"/>
                  </a:moveTo>
                  <a:lnTo>
                    <a:pt x="20231" y="0"/>
                  </a:lnTo>
                  <a:lnTo>
                    <a:pt x="20231" y="20231"/>
                  </a:lnTo>
                  <a:lnTo>
                    <a:pt x="0" y="20231"/>
                  </a:lnTo>
                  <a:close/>
                </a:path>
              </a:pathLst>
            </a:custGeom>
            <a:grpFill/>
            <a:ln w="1250" cap="flat">
              <a:noFill/>
              <a:prstDash val="solid"/>
              <a:miter/>
            </a:ln>
          </p:spPr>
          <p:txBody>
            <a:bodyPr rtlCol="0" anchor="ctr"/>
            <a:lstStyle/>
            <a:p>
              <a:pPr defTabSz="507983"/>
              <a:endParaRPr lang="en-US" sz="2000">
                <a:solidFill>
                  <a:srgbClr val="000000"/>
                </a:solidFill>
                <a:latin typeface="IBM Plex Sans"/>
              </a:endParaRPr>
            </a:p>
          </p:txBody>
        </p:sp>
        <p:sp>
          <p:nvSpPr>
            <p:cNvPr id="28" name="Freeform 27">
              <a:extLst>
                <a:ext uri="{FF2B5EF4-FFF2-40B4-BE49-F238E27FC236}">
                  <a16:creationId xmlns:a16="http://schemas.microsoft.com/office/drawing/2014/main" id="{F5FB927F-1E1E-7B4D-9465-11F2126B1AE8}"/>
                </a:ext>
              </a:extLst>
            </p:cNvPr>
            <p:cNvSpPr/>
            <p:nvPr/>
          </p:nvSpPr>
          <p:spPr>
            <a:xfrm>
              <a:off x="6354414" y="3679248"/>
              <a:ext cx="20231" cy="20231"/>
            </a:xfrm>
            <a:custGeom>
              <a:avLst/>
              <a:gdLst>
                <a:gd name="connsiteX0" fmla="*/ 0 w 20230"/>
                <a:gd name="connsiteY0" fmla="*/ 0 h 20230"/>
                <a:gd name="connsiteX1" fmla="*/ 20231 w 20230"/>
                <a:gd name="connsiteY1" fmla="*/ 0 h 20230"/>
                <a:gd name="connsiteX2" fmla="*/ 20231 w 20230"/>
                <a:gd name="connsiteY2" fmla="*/ 20231 h 20230"/>
                <a:gd name="connsiteX3" fmla="*/ 0 w 20230"/>
                <a:gd name="connsiteY3" fmla="*/ 20231 h 20230"/>
              </a:gdLst>
              <a:ahLst/>
              <a:cxnLst>
                <a:cxn ang="0">
                  <a:pos x="connsiteX0" y="connsiteY0"/>
                </a:cxn>
                <a:cxn ang="0">
                  <a:pos x="connsiteX1" y="connsiteY1"/>
                </a:cxn>
                <a:cxn ang="0">
                  <a:pos x="connsiteX2" y="connsiteY2"/>
                </a:cxn>
                <a:cxn ang="0">
                  <a:pos x="connsiteX3" y="connsiteY3"/>
                </a:cxn>
              </a:cxnLst>
              <a:rect l="l" t="t" r="r" b="b"/>
              <a:pathLst>
                <a:path w="20230" h="20230">
                  <a:moveTo>
                    <a:pt x="0" y="0"/>
                  </a:moveTo>
                  <a:lnTo>
                    <a:pt x="20231" y="0"/>
                  </a:lnTo>
                  <a:lnTo>
                    <a:pt x="20231" y="20231"/>
                  </a:lnTo>
                  <a:lnTo>
                    <a:pt x="0" y="20231"/>
                  </a:lnTo>
                  <a:close/>
                </a:path>
              </a:pathLst>
            </a:custGeom>
            <a:grpFill/>
            <a:ln w="1250" cap="flat">
              <a:noFill/>
              <a:prstDash val="solid"/>
              <a:miter/>
            </a:ln>
          </p:spPr>
          <p:txBody>
            <a:bodyPr rtlCol="0" anchor="ctr"/>
            <a:lstStyle/>
            <a:p>
              <a:pPr defTabSz="507983"/>
              <a:endParaRPr lang="en-US" sz="2000">
                <a:solidFill>
                  <a:srgbClr val="000000"/>
                </a:solidFill>
                <a:latin typeface="IBM Plex Sans"/>
              </a:endParaRPr>
            </a:p>
          </p:txBody>
        </p:sp>
        <p:sp>
          <p:nvSpPr>
            <p:cNvPr id="29" name="Freeform 28">
              <a:extLst>
                <a:ext uri="{FF2B5EF4-FFF2-40B4-BE49-F238E27FC236}">
                  <a16:creationId xmlns:a16="http://schemas.microsoft.com/office/drawing/2014/main" id="{06AEAC22-8C82-B54A-9F5A-672CBCD8713D}"/>
                </a:ext>
              </a:extLst>
            </p:cNvPr>
            <p:cNvSpPr/>
            <p:nvPr/>
          </p:nvSpPr>
          <p:spPr>
            <a:xfrm>
              <a:off x="6455567" y="3679248"/>
              <a:ext cx="20231" cy="20231"/>
            </a:xfrm>
            <a:custGeom>
              <a:avLst/>
              <a:gdLst>
                <a:gd name="connsiteX0" fmla="*/ 0 w 20230"/>
                <a:gd name="connsiteY0" fmla="*/ 0 h 20230"/>
                <a:gd name="connsiteX1" fmla="*/ 20231 w 20230"/>
                <a:gd name="connsiteY1" fmla="*/ 0 h 20230"/>
                <a:gd name="connsiteX2" fmla="*/ 20231 w 20230"/>
                <a:gd name="connsiteY2" fmla="*/ 20231 h 20230"/>
                <a:gd name="connsiteX3" fmla="*/ 0 w 20230"/>
                <a:gd name="connsiteY3" fmla="*/ 20231 h 20230"/>
              </a:gdLst>
              <a:ahLst/>
              <a:cxnLst>
                <a:cxn ang="0">
                  <a:pos x="connsiteX0" y="connsiteY0"/>
                </a:cxn>
                <a:cxn ang="0">
                  <a:pos x="connsiteX1" y="connsiteY1"/>
                </a:cxn>
                <a:cxn ang="0">
                  <a:pos x="connsiteX2" y="connsiteY2"/>
                </a:cxn>
                <a:cxn ang="0">
                  <a:pos x="connsiteX3" y="connsiteY3"/>
                </a:cxn>
              </a:cxnLst>
              <a:rect l="l" t="t" r="r" b="b"/>
              <a:pathLst>
                <a:path w="20230" h="20230">
                  <a:moveTo>
                    <a:pt x="0" y="0"/>
                  </a:moveTo>
                  <a:lnTo>
                    <a:pt x="20231" y="0"/>
                  </a:lnTo>
                  <a:lnTo>
                    <a:pt x="20231" y="20231"/>
                  </a:lnTo>
                  <a:lnTo>
                    <a:pt x="0" y="20231"/>
                  </a:lnTo>
                  <a:close/>
                </a:path>
              </a:pathLst>
            </a:custGeom>
            <a:grpFill/>
            <a:ln w="1250" cap="flat">
              <a:noFill/>
              <a:prstDash val="solid"/>
              <a:miter/>
            </a:ln>
          </p:spPr>
          <p:txBody>
            <a:bodyPr rtlCol="0" anchor="ctr"/>
            <a:lstStyle/>
            <a:p>
              <a:pPr defTabSz="507983"/>
              <a:endParaRPr lang="en-US" sz="2000">
                <a:solidFill>
                  <a:srgbClr val="000000"/>
                </a:solidFill>
                <a:latin typeface="IBM Plex Sans"/>
              </a:endParaRPr>
            </a:p>
          </p:txBody>
        </p:sp>
      </p:grpSp>
      <p:grpSp>
        <p:nvGrpSpPr>
          <p:cNvPr id="30" name="Graphic 52">
            <a:extLst>
              <a:ext uri="{FF2B5EF4-FFF2-40B4-BE49-F238E27FC236}">
                <a16:creationId xmlns:a16="http://schemas.microsoft.com/office/drawing/2014/main" id="{0276AF58-9B8C-124C-83AA-002689B3BE2A}"/>
              </a:ext>
            </a:extLst>
          </p:cNvPr>
          <p:cNvGrpSpPr/>
          <p:nvPr/>
        </p:nvGrpSpPr>
        <p:grpSpPr>
          <a:xfrm>
            <a:off x="438472" y="2471876"/>
            <a:ext cx="535162" cy="535162"/>
            <a:chOff x="2490734" y="1354186"/>
            <a:chExt cx="2550472" cy="2550472"/>
          </a:xfrm>
          <a:solidFill>
            <a:schemeClr val="accent2"/>
          </a:solidFill>
        </p:grpSpPr>
        <p:sp>
          <p:nvSpPr>
            <p:cNvPr id="31" name="Freeform 30">
              <a:extLst>
                <a:ext uri="{FF2B5EF4-FFF2-40B4-BE49-F238E27FC236}">
                  <a16:creationId xmlns:a16="http://schemas.microsoft.com/office/drawing/2014/main" id="{15973CD2-0FA6-ED4E-9016-A623B3BA135F}"/>
                </a:ext>
              </a:extLst>
            </p:cNvPr>
            <p:cNvSpPr/>
            <p:nvPr/>
          </p:nvSpPr>
          <p:spPr>
            <a:xfrm>
              <a:off x="2490734" y="1354186"/>
              <a:ext cx="2550472" cy="2550472"/>
            </a:xfrm>
            <a:custGeom>
              <a:avLst/>
              <a:gdLst>
                <a:gd name="connsiteX0" fmla="*/ 2500658 w 2550472"/>
                <a:gd name="connsiteY0" fmla="*/ 2251589 h 2550472"/>
                <a:gd name="connsiteX1" fmla="*/ 2420956 w 2550472"/>
                <a:gd name="connsiteY1" fmla="*/ 2251589 h 2550472"/>
                <a:gd name="connsiteX2" fmla="*/ 2420956 w 2550472"/>
                <a:gd name="connsiteY2" fmla="*/ 448325 h 2550472"/>
                <a:gd name="connsiteX3" fmla="*/ 2371142 w 2550472"/>
                <a:gd name="connsiteY3" fmla="*/ 398511 h 2550472"/>
                <a:gd name="connsiteX4" fmla="*/ 2221700 w 2550472"/>
                <a:gd name="connsiteY4" fmla="*/ 398511 h 2550472"/>
                <a:gd name="connsiteX5" fmla="*/ 2221700 w 2550472"/>
                <a:gd name="connsiteY5" fmla="*/ 249070 h 2550472"/>
                <a:gd name="connsiteX6" fmla="*/ 2171886 w 2550472"/>
                <a:gd name="connsiteY6" fmla="*/ 199256 h 2550472"/>
                <a:gd name="connsiteX7" fmla="*/ 1922817 w 2550472"/>
                <a:gd name="connsiteY7" fmla="*/ 199256 h 2550472"/>
                <a:gd name="connsiteX8" fmla="*/ 1922817 w 2550472"/>
                <a:gd name="connsiteY8" fmla="*/ 49814 h 2550472"/>
                <a:gd name="connsiteX9" fmla="*/ 1873003 w 2550472"/>
                <a:gd name="connsiteY9" fmla="*/ 0 h 2550472"/>
                <a:gd name="connsiteX10" fmla="*/ 677469 w 2550472"/>
                <a:gd name="connsiteY10" fmla="*/ 0 h 2550472"/>
                <a:gd name="connsiteX11" fmla="*/ 627655 w 2550472"/>
                <a:gd name="connsiteY11" fmla="*/ 49814 h 2550472"/>
                <a:gd name="connsiteX12" fmla="*/ 627655 w 2550472"/>
                <a:gd name="connsiteY12" fmla="*/ 199256 h 2550472"/>
                <a:gd name="connsiteX13" fmla="*/ 378586 w 2550472"/>
                <a:gd name="connsiteY13" fmla="*/ 199256 h 2550472"/>
                <a:gd name="connsiteX14" fmla="*/ 328772 w 2550472"/>
                <a:gd name="connsiteY14" fmla="*/ 249070 h 2550472"/>
                <a:gd name="connsiteX15" fmla="*/ 328772 w 2550472"/>
                <a:gd name="connsiteY15" fmla="*/ 398511 h 2550472"/>
                <a:gd name="connsiteX16" fmla="*/ 179330 w 2550472"/>
                <a:gd name="connsiteY16" fmla="*/ 398511 h 2550472"/>
                <a:gd name="connsiteX17" fmla="*/ 129516 w 2550472"/>
                <a:gd name="connsiteY17" fmla="*/ 448325 h 2550472"/>
                <a:gd name="connsiteX18" fmla="*/ 129516 w 2550472"/>
                <a:gd name="connsiteY18" fmla="*/ 2251589 h 2550472"/>
                <a:gd name="connsiteX19" fmla="*/ 49814 w 2550472"/>
                <a:gd name="connsiteY19" fmla="*/ 2251589 h 2550472"/>
                <a:gd name="connsiteX20" fmla="*/ 0 w 2550472"/>
                <a:gd name="connsiteY20" fmla="*/ 2301403 h 2550472"/>
                <a:gd name="connsiteX21" fmla="*/ 0 w 2550472"/>
                <a:gd name="connsiteY21" fmla="*/ 2500658 h 2550472"/>
                <a:gd name="connsiteX22" fmla="*/ 49814 w 2550472"/>
                <a:gd name="connsiteY22" fmla="*/ 2550472 h 2550472"/>
                <a:gd name="connsiteX23" fmla="*/ 2500658 w 2550472"/>
                <a:gd name="connsiteY23" fmla="*/ 2550472 h 2550472"/>
                <a:gd name="connsiteX24" fmla="*/ 2550472 w 2550472"/>
                <a:gd name="connsiteY24" fmla="*/ 2500658 h 2550472"/>
                <a:gd name="connsiteX25" fmla="*/ 2550472 w 2550472"/>
                <a:gd name="connsiteY25" fmla="*/ 2301403 h 2550472"/>
                <a:gd name="connsiteX26" fmla="*/ 2500658 w 2550472"/>
                <a:gd name="connsiteY26" fmla="*/ 2251589 h 2550472"/>
                <a:gd name="connsiteX27" fmla="*/ 727283 w 2550472"/>
                <a:gd name="connsiteY27" fmla="*/ 99628 h 2550472"/>
                <a:gd name="connsiteX28" fmla="*/ 1823189 w 2550472"/>
                <a:gd name="connsiteY28" fmla="*/ 99628 h 2550472"/>
                <a:gd name="connsiteX29" fmla="*/ 1823189 w 2550472"/>
                <a:gd name="connsiteY29" fmla="*/ 199256 h 2550472"/>
                <a:gd name="connsiteX30" fmla="*/ 727283 w 2550472"/>
                <a:gd name="connsiteY30" fmla="*/ 199256 h 2550472"/>
                <a:gd name="connsiteX31" fmla="*/ 727283 w 2550472"/>
                <a:gd name="connsiteY31" fmla="*/ 99628 h 2550472"/>
                <a:gd name="connsiteX32" fmla="*/ 428400 w 2550472"/>
                <a:gd name="connsiteY32" fmla="*/ 298883 h 2550472"/>
                <a:gd name="connsiteX33" fmla="*/ 2122073 w 2550472"/>
                <a:gd name="connsiteY33" fmla="*/ 298883 h 2550472"/>
                <a:gd name="connsiteX34" fmla="*/ 2122073 w 2550472"/>
                <a:gd name="connsiteY34" fmla="*/ 398511 h 2550472"/>
                <a:gd name="connsiteX35" fmla="*/ 428400 w 2550472"/>
                <a:gd name="connsiteY35" fmla="*/ 398511 h 2550472"/>
                <a:gd name="connsiteX36" fmla="*/ 428400 w 2550472"/>
                <a:gd name="connsiteY36" fmla="*/ 298883 h 2550472"/>
                <a:gd name="connsiteX37" fmla="*/ 229144 w 2550472"/>
                <a:gd name="connsiteY37" fmla="*/ 2151961 h 2550472"/>
                <a:gd name="connsiteX38" fmla="*/ 627655 w 2550472"/>
                <a:gd name="connsiteY38" fmla="*/ 2151961 h 2550472"/>
                <a:gd name="connsiteX39" fmla="*/ 677469 w 2550472"/>
                <a:gd name="connsiteY39" fmla="*/ 2102147 h 2550472"/>
                <a:gd name="connsiteX40" fmla="*/ 627655 w 2550472"/>
                <a:gd name="connsiteY40" fmla="*/ 2052333 h 2550472"/>
                <a:gd name="connsiteX41" fmla="*/ 229144 w 2550472"/>
                <a:gd name="connsiteY41" fmla="*/ 2052333 h 2550472"/>
                <a:gd name="connsiteX42" fmla="*/ 229144 w 2550472"/>
                <a:gd name="connsiteY42" fmla="*/ 498139 h 2550472"/>
                <a:gd name="connsiteX43" fmla="*/ 2321328 w 2550472"/>
                <a:gd name="connsiteY43" fmla="*/ 498139 h 2550472"/>
                <a:gd name="connsiteX44" fmla="*/ 2321328 w 2550472"/>
                <a:gd name="connsiteY44" fmla="*/ 2052333 h 2550472"/>
                <a:gd name="connsiteX45" fmla="*/ 1922817 w 2550472"/>
                <a:gd name="connsiteY45" fmla="*/ 2052333 h 2550472"/>
                <a:gd name="connsiteX46" fmla="*/ 1873003 w 2550472"/>
                <a:gd name="connsiteY46" fmla="*/ 2102147 h 2550472"/>
                <a:gd name="connsiteX47" fmla="*/ 1922817 w 2550472"/>
                <a:gd name="connsiteY47" fmla="*/ 2151961 h 2550472"/>
                <a:gd name="connsiteX48" fmla="*/ 2321328 w 2550472"/>
                <a:gd name="connsiteY48" fmla="*/ 2151961 h 2550472"/>
                <a:gd name="connsiteX49" fmla="*/ 2321328 w 2550472"/>
                <a:gd name="connsiteY49" fmla="*/ 2251589 h 2550472"/>
                <a:gd name="connsiteX50" fmla="*/ 1574120 w 2550472"/>
                <a:gd name="connsiteY50" fmla="*/ 2251589 h 2550472"/>
                <a:gd name="connsiteX51" fmla="*/ 1574120 w 2550472"/>
                <a:gd name="connsiteY51" fmla="*/ 1853077 h 2550472"/>
                <a:gd name="connsiteX52" fmla="*/ 1524306 w 2550472"/>
                <a:gd name="connsiteY52" fmla="*/ 1803263 h 2550472"/>
                <a:gd name="connsiteX53" fmla="*/ 1026167 w 2550472"/>
                <a:gd name="connsiteY53" fmla="*/ 1803263 h 2550472"/>
                <a:gd name="connsiteX54" fmla="*/ 976353 w 2550472"/>
                <a:gd name="connsiteY54" fmla="*/ 1853077 h 2550472"/>
                <a:gd name="connsiteX55" fmla="*/ 976353 w 2550472"/>
                <a:gd name="connsiteY55" fmla="*/ 2251589 h 2550472"/>
                <a:gd name="connsiteX56" fmla="*/ 229144 w 2550472"/>
                <a:gd name="connsiteY56" fmla="*/ 2251589 h 2550472"/>
                <a:gd name="connsiteX57" fmla="*/ 229144 w 2550472"/>
                <a:gd name="connsiteY57" fmla="*/ 2151961 h 2550472"/>
                <a:gd name="connsiteX58" fmla="*/ 1474492 w 2550472"/>
                <a:gd name="connsiteY58" fmla="*/ 2251589 h 2550472"/>
                <a:gd name="connsiteX59" fmla="*/ 1075980 w 2550472"/>
                <a:gd name="connsiteY59" fmla="*/ 2251589 h 2550472"/>
                <a:gd name="connsiteX60" fmla="*/ 1075980 w 2550472"/>
                <a:gd name="connsiteY60" fmla="*/ 1902891 h 2550472"/>
                <a:gd name="connsiteX61" fmla="*/ 1474492 w 2550472"/>
                <a:gd name="connsiteY61" fmla="*/ 1902891 h 2550472"/>
                <a:gd name="connsiteX62" fmla="*/ 1474492 w 2550472"/>
                <a:gd name="connsiteY62" fmla="*/ 2251589 h 2550472"/>
                <a:gd name="connsiteX63" fmla="*/ 2450844 w 2550472"/>
                <a:gd name="connsiteY63" fmla="*/ 2450844 h 2550472"/>
                <a:gd name="connsiteX64" fmla="*/ 99628 w 2550472"/>
                <a:gd name="connsiteY64" fmla="*/ 2450844 h 2550472"/>
                <a:gd name="connsiteX65" fmla="*/ 99628 w 2550472"/>
                <a:gd name="connsiteY65" fmla="*/ 2351217 h 2550472"/>
                <a:gd name="connsiteX66" fmla="*/ 2450844 w 2550472"/>
                <a:gd name="connsiteY66" fmla="*/ 2351217 h 2550472"/>
                <a:gd name="connsiteX67" fmla="*/ 2450844 w 2550472"/>
                <a:gd name="connsiteY67" fmla="*/ 2450844 h 255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50472" h="2550472">
                  <a:moveTo>
                    <a:pt x="2500658" y="2251589"/>
                  </a:moveTo>
                  <a:lnTo>
                    <a:pt x="2420956" y="2251589"/>
                  </a:lnTo>
                  <a:lnTo>
                    <a:pt x="2420956" y="448325"/>
                  </a:lnTo>
                  <a:cubicBezTo>
                    <a:pt x="2420956" y="420813"/>
                    <a:pt x="2398654" y="398511"/>
                    <a:pt x="2371142" y="398511"/>
                  </a:cubicBezTo>
                  <a:lnTo>
                    <a:pt x="2221700" y="398511"/>
                  </a:lnTo>
                  <a:lnTo>
                    <a:pt x="2221700" y="249070"/>
                  </a:lnTo>
                  <a:cubicBezTo>
                    <a:pt x="2221700" y="221557"/>
                    <a:pt x="2199399" y="199256"/>
                    <a:pt x="2171886" y="199256"/>
                  </a:cubicBezTo>
                  <a:lnTo>
                    <a:pt x="1922817" y="199256"/>
                  </a:lnTo>
                  <a:lnTo>
                    <a:pt x="1922817" y="49814"/>
                  </a:lnTo>
                  <a:cubicBezTo>
                    <a:pt x="1922817" y="22302"/>
                    <a:pt x="1900515" y="0"/>
                    <a:pt x="1873003" y="0"/>
                  </a:cubicBezTo>
                  <a:lnTo>
                    <a:pt x="677469" y="0"/>
                  </a:lnTo>
                  <a:cubicBezTo>
                    <a:pt x="649957" y="0"/>
                    <a:pt x="627655" y="22302"/>
                    <a:pt x="627655" y="49814"/>
                  </a:cubicBezTo>
                  <a:lnTo>
                    <a:pt x="627655" y="199256"/>
                  </a:lnTo>
                  <a:lnTo>
                    <a:pt x="378586" y="199256"/>
                  </a:lnTo>
                  <a:cubicBezTo>
                    <a:pt x="351073" y="199256"/>
                    <a:pt x="328772" y="221557"/>
                    <a:pt x="328772" y="249070"/>
                  </a:cubicBezTo>
                  <a:lnTo>
                    <a:pt x="328772" y="398511"/>
                  </a:lnTo>
                  <a:lnTo>
                    <a:pt x="179330" y="398511"/>
                  </a:lnTo>
                  <a:cubicBezTo>
                    <a:pt x="151818" y="398511"/>
                    <a:pt x="129516" y="420813"/>
                    <a:pt x="129516" y="448325"/>
                  </a:cubicBezTo>
                  <a:lnTo>
                    <a:pt x="129516" y="2251589"/>
                  </a:lnTo>
                  <a:lnTo>
                    <a:pt x="49814" y="2251589"/>
                  </a:lnTo>
                  <a:cubicBezTo>
                    <a:pt x="22302" y="2251589"/>
                    <a:pt x="0" y="2273890"/>
                    <a:pt x="0" y="2301403"/>
                  </a:cubicBezTo>
                  <a:lnTo>
                    <a:pt x="0" y="2500658"/>
                  </a:lnTo>
                  <a:cubicBezTo>
                    <a:pt x="0" y="2528170"/>
                    <a:pt x="22302" y="2550472"/>
                    <a:pt x="49814" y="2550472"/>
                  </a:cubicBezTo>
                  <a:lnTo>
                    <a:pt x="2500658" y="2550472"/>
                  </a:lnTo>
                  <a:cubicBezTo>
                    <a:pt x="2528170" y="2550472"/>
                    <a:pt x="2550472" y="2528170"/>
                    <a:pt x="2550472" y="2500658"/>
                  </a:cubicBezTo>
                  <a:lnTo>
                    <a:pt x="2550472" y="2301403"/>
                  </a:lnTo>
                  <a:cubicBezTo>
                    <a:pt x="2550472" y="2273890"/>
                    <a:pt x="2528170" y="2251589"/>
                    <a:pt x="2500658" y="2251589"/>
                  </a:cubicBezTo>
                  <a:close/>
                  <a:moveTo>
                    <a:pt x="727283" y="99628"/>
                  </a:moveTo>
                  <a:lnTo>
                    <a:pt x="1823189" y="99628"/>
                  </a:lnTo>
                  <a:lnTo>
                    <a:pt x="1823189" y="199256"/>
                  </a:lnTo>
                  <a:lnTo>
                    <a:pt x="727283" y="199256"/>
                  </a:lnTo>
                  <a:lnTo>
                    <a:pt x="727283" y="99628"/>
                  </a:lnTo>
                  <a:close/>
                  <a:moveTo>
                    <a:pt x="428400" y="298883"/>
                  </a:moveTo>
                  <a:lnTo>
                    <a:pt x="2122073" y="298883"/>
                  </a:lnTo>
                  <a:lnTo>
                    <a:pt x="2122073" y="398511"/>
                  </a:lnTo>
                  <a:lnTo>
                    <a:pt x="428400" y="398511"/>
                  </a:lnTo>
                  <a:lnTo>
                    <a:pt x="428400" y="298883"/>
                  </a:lnTo>
                  <a:close/>
                  <a:moveTo>
                    <a:pt x="229144" y="2151961"/>
                  </a:moveTo>
                  <a:lnTo>
                    <a:pt x="627655" y="2151961"/>
                  </a:lnTo>
                  <a:cubicBezTo>
                    <a:pt x="655103" y="2151961"/>
                    <a:pt x="677469" y="2129594"/>
                    <a:pt x="677469" y="2102147"/>
                  </a:cubicBezTo>
                  <a:cubicBezTo>
                    <a:pt x="677469" y="2074699"/>
                    <a:pt x="655103" y="2052333"/>
                    <a:pt x="627655" y="2052333"/>
                  </a:cubicBezTo>
                  <a:lnTo>
                    <a:pt x="229144" y="2052333"/>
                  </a:lnTo>
                  <a:lnTo>
                    <a:pt x="229144" y="498139"/>
                  </a:lnTo>
                  <a:lnTo>
                    <a:pt x="2321328" y="498139"/>
                  </a:lnTo>
                  <a:lnTo>
                    <a:pt x="2321328" y="2052333"/>
                  </a:lnTo>
                  <a:lnTo>
                    <a:pt x="1922817" y="2052333"/>
                  </a:lnTo>
                  <a:cubicBezTo>
                    <a:pt x="1895369" y="2052333"/>
                    <a:pt x="1873003" y="2074699"/>
                    <a:pt x="1873003" y="2102147"/>
                  </a:cubicBezTo>
                  <a:cubicBezTo>
                    <a:pt x="1873003" y="2129594"/>
                    <a:pt x="1895369" y="2151961"/>
                    <a:pt x="1922817" y="2151961"/>
                  </a:cubicBezTo>
                  <a:lnTo>
                    <a:pt x="2321328" y="2151961"/>
                  </a:lnTo>
                  <a:lnTo>
                    <a:pt x="2321328" y="2251589"/>
                  </a:lnTo>
                  <a:lnTo>
                    <a:pt x="1574120" y="2251589"/>
                  </a:lnTo>
                  <a:lnTo>
                    <a:pt x="1574120" y="1853077"/>
                  </a:lnTo>
                  <a:cubicBezTo>
                    <a:pt x="1574120" y="1825565"/>
                    <a:pt x="1551818" y="1803263"/>
                    <a:pt x="1524306" y="1803263"/>
                  </a:cubicBezTo>
                  <a:lnTo>
                    <a:pt x="1026167" y="1803263"/>
                  </a:lnTo>
                  <a:cubicBezTo>
                    <a:pt x="998654" y="1803263"/>
                    <a:pt x="976353" y="1825565"/>
                    <a:pt x="976353" y="1853077"/>
                  </a:cubicBezTo>
                  <a:lnTo>
                    <a:pt x="976353" y="2251589"/>
                  </a:lnTo>
                  <a:lnTo>
                    <a:pt x="229144" y="2251589"/>
                  </a:lnTo>
                  <a:lnTo>
                    <a:pt x="229144" y="2151961"/>
                  </a:lnTo>
                  <a:close/>
                  <a:moveTo>
                    <a:pt x="1474492" y="2251589"/>
                  </a:moveTo>
                  <a:lnTo>
                    <a:pt x="1075980" y="2251589"/>
                  </a:lnTo>
                  <a:lnTo>
                    <a:pt x="1075980" y="1902891"/>
                  </a:lnTo>
                  <a:lnTo>
                    <a:pt x="1474492" y="1902891"/>
                  </a:lnTo>
                  <a:lnTo>
                    <a:pt x="1474492" y="2251589"/>
                  </a:lnTo>
                  <a:close/>
                  <a:moveTo>
                    <a:pt x="2450844" y="2450844"/>
                  </a:moveTo>
                  <a:lnTo>
                    <a:pt x="99628" y="2450844"/>
                  </a:lnTo>
                  <a:lnTo>
                    <a:pt x="99628" y="2351217"/>
                  </a:lnTo>
                  <a:lnTo>
                    <a:pt x="2450844" y="2351217"/>
                  </a:lnTo>
                  <a:lnTo>
                    <a:pt x="2450844" y="2450844"/>
                  </a:lnTo>
                  <a:close/>
                </a:path>
              </a:pathLst>
            </a:custGeom>
            <a:grpFill/>
            <a:ln w="4967" cap="flat">
              <a:noFill/>
              <a:prstDash val="solid"/>
              <a:miter/>
            </a:ln>
          </p:spPr>
          <p:txBody>
            <a:bodyPr rtlCol="0" anchor="ctr"/>
            <a:lstStyle/>
            <a:p>
              <a:endParaRPr lang="en-US" sz="2000"/>
            </a:p>
          </p:txBody>
        </p:sp>
        <p:sp>
          <p:nvSpPr>
            <p:cNvPr id="32" name="Freeform 31">
              <a:extLst>
                <a:ext uri="{FF2B5EF4-FFF2-40B4-BE49-F238E27FC236}">
                  <a16:creationId xmlns:a16="http://schemas.microsoft.com/office/drawing/2014/main" id="{C927D0BD-3FDA-674C-9F1D-6A95947DA881}"/>
                </a:ext>
              </a:extLst>
            </p:cNvPr>
            <p:cNvSpPr/>
            <p:nvPr/>
          </p:nvSpPr>
          <p:spPr>
            <a:xfrm>
              <a:off x="2819506" y="3147487"/>
              <a:ext cx="547953" cy="99628"/>
            </a:xfrm>
            <a:custGeom>
              <a:avLst/>
              <a:gdLst>
                <a:gd name="connsiteX0" fmla="*/ 498139 w 547952"/>
                <a:gd name="connsiteY0" fmla="*/ 0 h 99627"/>
                <a:gd name="connsiteX1" fmla="*/ 49814 w 547952"/>
                <a:gd name="connsiteY1" fmla="*/ 0 h 99627"/>
                <a:gd name="connsiteX2" fmla="*/ 0 w 547952"/>
                <a:gd name="connsiteY2" fmla="*/ 49814 h 99627"/>
                <a:gd name="connsiteX3" fmla="*/ 49814 w 547952"/>
                <a:gd name="connsiteY3" fmla="*/ 99628 h 99627"/>
                <a:gd name="connsiteX4" fmla="*/ 498139 w 547952"/>
                <a:gd name="connsiteY4" fmla="*/ 99628 h 99627"/>
                <a:gd name="connsiteX5" fmla="*/ 547953 w 547952"/>
                <a:gd name="connsiteY5" fmla="*/ 49814 h 99627"/>
                <a:gd name="connsiteX6" fmla="*/ 498139 w 547952"/>
                <a:gd name="connsiteY6" fmla="*/ 0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39" y="0"/>
                  </a:moveTo>
                  <a:lnTo>
                    <a:pt x="49814" y="0"/>
                  </a:lnTo>
                  <a:cubicBezTo>
                    <a:pt x="22302" y="0"/>
                    <a:pt x="0" y="22302"/>
                    <a:pt x="0" y="49814"/>
                  </a:cubicBezTo>
                  <a:cubicBezTo>
                    <a:pt x="0" y="77326"/>
                    <a:pt x="22302" y="99628"/>
                    <a:pt x="49814" y="99628"/>
                  </a:cubicBezTo>
                  <a:lnTo>
                    <a:pt x="498139" y="99628"/>
                  </a:lnTo>
                  <a:cubicBezTo>
                    <a:pt x="525651" y="99628"/>
                    <a:pt x="547953" y="77326"/>
                    <a:pt x="547953" y="49814"/>
                  </a:cubicBezTo>
                  <a:cubicBezTo>
                    <a:pt x="547953" y="22302"/>
                    <a:pt x="525651" y="0"/>
                    <a:pt x="498139" y="0"/>
                  </a:cubicBezTo>
                  <a:close/>
                </a:path>
              </a:pathLst>
            </a:custGeom>
            <a:grpFill/>
            <a:ln w="4967" cap="flat">
              <a:noFill/>
              <a:prstDash val="solid"/>
              <a:miter/>
            </a:ln>
          </p:spPr>
          <p:txBody>
            <a:bodyPr rtlCol="0" anchor="ctr"/>
            <a:lstStyle/>
            <a:p>
              <a:endParaRPr lang="en-US" sz="2000"/>
            </a:p>
          </p:txBody>
        </p:sp>
        <p:sp>
          <p:nvSpPr>
            <p:cNvPr id="33" name="Freeform 32">
              <a:extLst>
                <a:ext uri="{FF2B5EF4-FFF2-40B4-BE49-F238E27FC236}">
                  <a16:creationId xmlns:a16="http://schemas.microsoft.com/office/drawing/2014/main" id="{4050303A-0AE3-AB47-B660-8DB2460DF905}"/>
                </a:ext>
              </a:extLst>
            </p:cNvPr>
            <p:cNvSpPr/>
            <p:nvPr/>
          </p:nvSpPr>
          <p:spPr>
            <a:xfrm>
              <a:off x="2819506" y="2799384"/>
              <a:ext cx="547953" cy="99628"/>
            </a:xfrm>
            <a:custGeom>
              <a:avLst/>
              <a:gdLst>
                <a:gd name="connsiteX0" fmla="*/ 498139 w 547952"/>
                <a:gd name="connsiteY0" fmla="*/ 0 h 99627"/>
                <a:gd name="connsiteX1" fmla="*/ 49814 w 547952"/>
                <a:gd name="connsiteY1" fmla="*/ 0 h 99627"/>
                <a:gd name="connsiteX2" fmla="*/ 0 w 547952"/>
                <a:gd name="connsiteY2" fmla="*/ 49814 h 99627"/>
                <a:gd name="connsiteX3" fmla="*/ 49814 w 547952"/>
                <a:gd name="connsiteY3" fmla="*/ 99628 h 99627"/>
                <a:gd name="connsiteX4" fmla="*/ 498139 w 547952"/>
                <a:gd name="connsiteY4" fmla="*/ 99628 h 99627"/>
                <a:gd name="connsiteX5" fmla="*/ 547953 w 547952"/>
                <a:gd name="connsiteY5" fmla="*/ 49814 h 99627"/>
                <a:gd name="connsiteX6" fmla="*/ 498139 w 547952"/>
                <a:gd name="connsiteY6" fmla="*/ 0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39" y="0"/>
                  </a:moveTo>
                  <a:lnTo>
                    <a:pt x="49814" y="0"/>
                  </a:lnTo>
                  <a:cubicBezTo>
                    <a:pt x="22302" y="0"/>
                    <a:pt x="0" y="22302"/>
                    <a:pt x="0" y="49814"/>
                  </a:cubicBezTo>
                  <a:cubicBezTo>
                    <a:pt x="0" y="77326"/>
                    <a:pt x="22302" y="99628"/>
                    <a:pt x="49814" y="99628"/>
                  </a:cubicBezTo>
                  <a:lnTo>
                    <a:pt x="498139" y="99628"/>
                  </a:lnTo>
                  <a:cubicBezTo>
                    <a:pt x="525651" y="99628"/>
                    <a:pt x="547953" y="77326"/>
                    <a:pt x="547953" y="49814"/>
                  </a:cubicBezTo>
                  <a:cubicBezTo>
                    <a:pt x="547953" y="22302"/>
                    <a:pt x="525651" y="0"/>
                    <a:pt x="498139" y="0"/>
                  </a:cubicBezTo>
                  <a:close/>
                </a:path>
              </a:pathLst>
            </a:custGeom>
            <a:grpFill/>
            <a:ln w="4967" cap="flat">
              <a:noFill/>
              <a:prstDash val="solid"/>
              <a:miter/>
            </a:ln>
          </p:spPr>
          <p:txBody>
            <a:bodyPr rtlCol="0" anchor="ctr"/>
            <a:lstStyle/>
            <a:p>
              <a:endParaRPr lang="en-US" sz="2000"/>
            </a:p>
          </p:txBody>
        </p:sp>
        <p:sp>
          <p:nvSpPr>
            <p:cNvPr id="34" name="Freeform 33">
              <a:extLst>
                <a:ext uri="{FF2B5EF4-FFF2-40B4-BE49-F238E27FC236}">
                  <a16:creationId xmlns:a16="http://schemas.microsoft.com/office/drawing/2014/main" id="{41599437-AEF2-2940-9599-8E63C7FA56D6}"/>
                </a:ext>
              </a:extLst>
            </p:cNvPr>
            <p:cNvSpPr/>
            <p:nvPr/>
          </p:nvSpPr>
          <p:spPr>
            <a:xfrm>
              <a:off x="2819506" y="2451277"/>
              <a:ext cx="547953" cy="99628"/>
            </a:xfrm>
            <a:custGeom>
              <a:avLst/>
              <a:gdLst>
                <a:gd name="connsiteX0" fmla="*/ 498139 w 547952"/>
                <a:gd name="connsiteY0" fmla="*/ 0 h 99627"/>
                <a:gd name="connsiteX1" fmla="*/ 49814 w 547952"/>
                <a:gd name="connsiteY1" fmla="*/ 0 h 99627"/>
                <a:gd name="connsiteX2" fmla="*/ 0 w 547952"/>
                <a:gd name="connsiteY2" fmla="*/ 49814 h 99627"/>
                <a:gd name="connsiteX3" fmla="*/ 49814 w 547952"/>
                <a:gd name="connsiteY3" fmla="*/ 99628 h 99627"/>
                <a:gd name="connsiteX4" fmla="*/ 498139 w 547952"/>
                <a:gd name="connsiteY4" fmla="*/ 99628 h 99627"/>
                <a:gd name="connsiteX5" fmla="*/ 547953 w 547952"/>
                <a:gd name="connsiteY5" fmla="*/ 49814 h 99627"/>
                <a:gd name="connsiteX6" fmla="*/ 498139 w 547952"/>
                <a:gd name="connsiteY6" fmla="*/ 0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39" y="0"/>
                  </a:moveTo>
                  <a:lnTo>
                    <a:pt x="49814" y="0"/>
                  </a:lnTo>
                  <a:cubicBezTo>
                    <a:pt x="22302" y="0"/>
                    <a:pt x="0" y="22302"/>
                    <a:pt x="0" y="49814"/>
                  </a:cubicBezTo>
                  <a:cubicBezTo>
                    <a:pt x="0" y="77326"/>
                    <a:pt x="22302" y="99628"/>
                    <a:pt x="49814" y="99628"/>
                  </a:cubicBezTo>
                  <a:lnTo>
                    <a:pt x="498139" y="99628"/>
                  </a:lnTo>
                  <a:cubicBezTo>
                    <a:pt x="525651" y="99628"/>
                    <a:pt x="547953" y="77326"/>
                    <a:pt x="547953" y="49814"/>
                  </a:cubicBezTo>
                  <a:cubicBezTo>
                    <a:pt x="547953" y="22302"/>
                    <a:pt x="525651" y="0"/>
                    <a:pt x="498139" y="0"/>
                  </a:cubicBezTo>
                  <a:close/>
                </a:path>
              </a:pathLst>
            </a:custGeom>
            <a:grpFill/>
            <a:ln w="4967" cap="flat">
              <a:noFill/>
              <a:prstDash val="solid"/>
              <a:miter/>
            </a:ln>
          </p:spPr>
          <p:txBody>
            <a:bodyPr rtlCol="0" anchor="ctr"/>
            <a:lstStyle/>
            <a:p>
              <a:endParaRPr lang="en-US" sz="2000"/>
            </a:p>
          </p:txBody>
        </p:sp>
        <p:sp>
          <p:nvSpPr>
            <p:cNvPr id="35" name="Freeform 34">
              <a:extLst>
                <a:ext uri="{FF2B5EF4-FFF2-40B4-BE49-F238E27FC236}">
                  <a16:creationId xmlns:a16="http://schemas.microsoft.com/office/drawing/2014/main" id="{00385EF2-12C0-D94B-9A00-3CB5586C2399}"/>
                </a:ext>
              </a:extLst>
            </p:cNvPr>
            <p:cNvSpPr/>
            <p:nvPr/>
          </p:nvSpPr>
          <p:spPr>
            <a:xfrm>
              <a:off x="2819506" y="2103170"/>
              <a:ext cx="547953" cy="99628"/>
            </a:xfrm>
            <a:custGeom>
              <a:avLst/>
              <a:gdLst>
                <a:gd name="connsiteX0" fmla="*/ 498139 w 547952"/>
                <a:gd name="connsiteY0" fmla="*/ 0 h 99627"/>
                <a:gd name="connsiteX1" fmla="*/ 49814 w 547952"/>
                <a:gd name="connsiteY1" fmla="*/ 0 h 99627"/>
                <a:gd name="connsiteX2" fmla="*/ 0 w 547952"/>
                <a:gd name="connsiteY2" fmla="*/ 49814 h 99627"/>
                <a:gd name="connsiteX3" fmla="*/ 49814 w 547952"/>
                <a:gd name="connsiteY3" fmla="*/ 99628 h 99627"/>
                <a:gd name="connsiteX4" fmla="*/ 498139 w 547952"/>
                <a:gd name="connsiteY4" fmla="*/ 99628 h 99627"/>
                <a:gd name="connsiteX5" fmla="*/ 547953 w 547952"/>
                <a:gd name="connsiteY5" fmla="*/ 49814 h 99627"/>
                <a:gd name="connsiteX6" fmla="*/ 498139 w 547952"/>
                <a:gd name="connsiteY6" fmla="*/ 0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39" y="0"/>
                  </a:moveTo>
                  <a:lnTo>
                    <a:pt x="49814" y="0"/>
                  </a:lnTo>
                  <a:cubicBezTo>
                    <a:pt x="22302" y="0"/>
                    <a:pt x="0" y="22302"/>
                    <a:pt x="0" y="49814"/>
                  </a:cubicBezTo>
                  <a:cubicBezTo>
                    <a:pt x="0" y="77326"/>
                    <a:pt x="22302" y="99628"/>
                    <a:pt x="49814" y="99628"/>
                  </a:cubicBezTo>
                  <a:lnTo>
                    <a:pt x="498139" y="99628"/>
                  </a:lnTo>
                  <a:cubicBezTo>
                    <a:pt x="525651" y="99628"/>
                    <a:pt x="547953" y="77326"/>
                    <a:pt x="547953" y="49814"/>
                  </a:cubicBezTo>
                  <a:cubicBezTo>
                    <a:pt x="547953" y="22302"/>
                    <a:pt x="525651" y="0"/>
                    <a:pt x="498139" y="0"/>
                  </a:cubicBezTo>
                  <a:close/>
                </a:path>
              </a:pathLst>
            </a:custGeom>
            <a:grpFill/>
            <a:ln w="4967" cap="flat">
              <a:noFill/>
              <a:prstDash val="solid"/>
              <a:miter/>
            </a:ln>
          </p:spPr>
          <p:txBody>
            <a:bodyPr rtlCol="0" anchor="ctr"/>
            <a:lstStyle/>
            <a:p>
              <a:endParaRPr lang="en-US" sz="2000"/>
            </a:p>
          </p:txBody>
        </p:sp>
        <p:sp>
          <p:nvSpPr>
            <p:cNvPr id="36" name="Freeform 35">
              <a:extLst>
                <a:ext uri="{FF2B5EF4-FFF2-40B4-BE49-F238E27FC236}">
                  <a16:creationId xmlns:a16="http://schemas.microsoft.com/office/drawing/2014/main" id="{6BB52588-FBE2-6449-ABA2-C50F78775B00}"/>
                </a:ext>
              </a:extLst>
            </p:cNvPr>
            <p:cNvSpPr/>
            <p:nvPr/>
          </p:nvSpPr>
          <p:spPr>
            <a:xfrm>
              <a:off x="4164481" y="3147487"/>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sp>
          <p:nvSpPr>
            <p:cNvPr id="37" name="Freeform 36">
              <a:extLst>
                <a:ext uri="{FF2B5EF4-FFF2-40B4-BE49-F238E27FC236}">
                  <a16:creationId xmlns:a16="http://schemas.microsoft.com/office/drawing/2014/main" id="{EB2FC5EF-E3AD-E449-97A5-51B02CED7120}"/>
                </a:ext>
              </a:extLst>
            </p:cNvPr>
            <p:cNvSpPr/>
            <p:nvPr/>
          </p:nvSpPr>
          <p:spPr>
            <a:xfrm>
              <a:off x="4164481" y="2799384"/>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sp>
          <p:nvSpPr>
            <p:cNvPr id="38" name="Freeform 37">
              <a:extLst>
                <a:ext uri="{FF2B5EF4-FFF2-40B4-BE49-F238E27FC236}">
                  <a16:creationId xmlns:a16="http://schemas.microsoft.com/office/drawing/2014/main" id="{DB489D83-221C-8E43-9354-51DA004C3AE3}"/>
                </a:ext>
              </a:extLst>
            </p:cNvPr>
            <p:cNvSpPr/>
            <p:nvPr/>
          </p:nvSpPr>
          <p:spPr>
            <a:xfrm>
              <a:off x="4164481" y="2451277"/>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sp>
          <p:nvSpPr>
            <p:cNvPr id="39" name="Freeform 38">
              <a:extLst>
                <a:ext uri="{FF2B5EF4-FFF2-40B4-BE49-F238E27FC236}">
                  <a16:creationId xmlns:a16="http://schemas.microsoft.com/office/drawing/2014/main" id="{0EB99C6A-F691-514A-8118-50F6B7F2C086}"/>
                </a:ext>
              </a:extLst>
            </p:cNvPr>
            <p:cNvSpPr/>
            <p:nvPr/>
          </p:nvSpPr>
          <p:spPr>
            <a:xfrm>
              <a:off x="4164481" y="2103170"/>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sp>
          <p:nvSpPr>
            <p:cNvPr id="40" name="Freeform 39">
              <a:extLst>
                <a:ext uri="{FF2B5EF4-FFF2-40B4-BE49-F238E27FC236}">
                  <a16:creationId xmlns:a16="http://schemas.microsoft.com/office/drawing/2014/main" id="{6A5EBFF7-31EC-354A-B590-9BC6259EED33}"/>
                </a:ext>
              </a:extLst>
            </p:cNvPr>
            <p:cNvSpPr/>
            <p:nvPr/>
          </p:nvSpPr>
          <p:spPr>
            <a:xfrm>
              <a:off x="3491994" y="2103170"/>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sp>
          <p:nvSpPr>
            <p:cNvPr id="41" name="Freeform 40">
              <a:extLst>
                <a:ext uri="{FF2B5EF4-FFF2-40B4-BE49-F238E27FC236}">
                  <a16:creationId xmlns:a16="http://schemas.microsoft.com/office/drawing/2014/main" id="{BDCB9610-25CE-1945-B121-3149664722A6}"/>
                </a:ext>
              </a:extLst>
            </p:cNvPr>
            <p:cNvSpPr/>
            <p:nvPr/>
          </p:nvSpPr>
          <p:spPr>
            <a:xfrm>
              <a:off x="3491994" y="2799384"/>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sp>
          <p:nvSpPr>
            <p:cNvPr id="42" name="Freeform 41">
              <a:extLst>
                <a:ext uri="{FF2B5EF4-FFF2-40B4-BE49-F238E27FC236}">
                  <a16:creationId xmlns:a16="http://schemas.microsoft.com/office/drawing/2014/main" id="{2A109001-7EA8-BA40-A6A2-7AF8EF3E45FD}"/>
                </a:ext>
              </a:extLst>
            </p:cNvPr>
            <p:cNvSpPr/>
            <p:nvPr/>
          </p:nvSpPr>
          <p:spPr>
            <a:xfrm>
              <a:off x="3491994" y="2451277"/>
              <a:ext cx="547953" cy="99628"/>
            </a:xfrm>
            <a:custGeom>
              <a:avLst/>
              <a:gdLst>
                <a:gd name="connsiteX0" fmla="*/ 49814 w 547952"/>
                <a:gd name="connsiteY0" fmla="*/ 99628 h 99627"/>
                <a:gd name="connsiteX1" fmla="*/ 498139 w 547952"/>
                <a:gd name="connsiteY1" fmla="*/ 99628 h 99627"/>
                <a:gd name="connsiteX2" fmla="*/ 547953 w 547952"/>
                <a:gd name="connsiteY2" fmla="*/ 49814 h 99627"/>
                <a:gd name="connsiteX3" fmla="*/ 498139 w 547952"/>
                <a:gd name="connsiteY3" fmla="*/ 0 h 99627"/>
                <a:gd name="connsiteX4" fmla="*/ 49814 w 547952"/>
                <a:gd name="connsiteY4" fmla="*/ 0 h 99627"/>
                <a:gd name="connsiteX5" fmla="*/ 0 w 547952"/>
                <a:gd name="connsiteY5" fmla="*/ 49814 h 99627"/>
                <a:gd name="connsiteX6" fmla="*/ 49814 w 547952"/>
                <a:gd name="connsiteY6" fmla="*/ 99628 h 9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952" h="99627">
                  <a:moveTo>
                    <a:pt x="49814" y="99628"/>
                  </a:moveTo>
                  <a:lnTo>
                    <a:pt x="498139" y="99628"/>
                  </a:lnTo>
                  <a:cubicBezTo>
                    <a:pt x="525651" y="99628"/>
                    <a:pt x="547953" y="77326"/>
                    <a:pt x="547953" y="49814"/>
                  </a:cubicBezTo>
                  <a:cubicBezTo>
                    <a:pt x="547953" y="22302"/>
                    <a:pt x="525651" y="0"/>
                    <a:pt x="498139" y="0"/>
                  </a:cubicBezTo>
                  <a:lnTo>
                    <a:pt x="49814" y="0"/>
                  </a:lnTo>
                  <a:cubicBezTo>
                    <a:pt x="22302" y="0"/>
                    <a:pt x="0" y="22302"/>
                    <a:pt x="0" y="49814"/>
                  </a:cubicBezTo>
                  <a:cubicBezTo>
                    <a:pt x="0" y="77326"/>
                    <a:pt x="22302" y="99628"/>
                    <a:pt x="49814" y="99628"/>
                  </a:cubicBezTo>
                  <a:close/>
                </a:path>
              </a:pathLst>
            </a:custGeom>
            <a:grpFill/>
            <a:ln w="4967" cap="flat">
              <a:noFill/>
              <a:prstDash val="solid"/>
              <a:miter/>
            </a:ln>
          </p:spPr>
          <p:txBody>
            <a:bodyPr rtlCol="0" anchor="ctr"/>
            <a:lstStyle/>
            <a:p>
              <a:endParaRPr lang="en-US" sz="2000"/>
            </a:p>
          </p:txBody>
        </p:sp>
      </p:grpSp>
    </p:spTree>
    <p:extLst>
      <p:ext uri="{BB962C8B-B14F-4D97-AF65-F5344CB8AC3E}">
        <p14:creationId xmlns:p14="http://schemas.microsoft.com/office/powerpoint/2010/main" val="191812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C732B6-69CC-F948-9F68-56F5F0371BBD}"/>
              </a:ext>
            </a:extLst>
          </p:cNvPr>
          <p:cNvSpPr/>
          <p:nvPr/>
        </p:nvSpPr>
        <p:spPr bwMode="auto">
          <a:xfrm>
            <a:off x="0" y="1"/>
            <a:ext cx="10160000" cy="1423939"/>
          </a:xfrm>
          <a:prstGeom prst="rect">
            <a:avLst/>
          </a:prstGeom>
          <a:solidFill>
            <a:schemeClr val="tx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0000" tIns="40000" rIns="40000" bIns="40000" numCol="1" rtlCol="0" anchor="t" anchorCtr="0" compatLnSpc="1">
            <a:prstTxWarp prst="textNoShape">
              <a:avLst/>
            </a:prstTxWarp>
          </a:bodyPr>
          <a:lstStyle/>
          <a:p>
            <a:pPr defTabSz="1015990" fontAlgn="base">
              <a:lnSpc>
                <a:spcPct val="90000"/>
              </a:lnSpc>
              <a:spcBef>
                <a:spcPct val="0"/>
              </a:spcBef>
              <a:spcAft>
                <a:spcPct val="0"/>
              </a:spcAft>
            </a:pPr>
            <a:endParaRPr lang="en-US" sz="1556" dirty="0">
              <a:solidFill>
                <a:schemeClr val="bg1"/>
              </a:solidFill>
              <a:latin typeface="IBM Plex Sans" panose="020B0503050203000203" pitchFamily="34" charset="0"/>
            </a:endParaRPr>
          </a:p>
        </p:txBody>
      </p:sp>
      <p:sp>
        <p:nvSpPr>
          <p:cNvPr id="2" name="Title 1">
            <a:extLst>
              <a:ext uri="{FF2B5EF4-FFF2-40B4-BE49-F238E27FC236}">
                <a16:creationId xmlns:a16="http://schemas.microsoft.com/office/drawing/2014/main" id="{E54DE262-0D9F-AE4C-BED2-B9862BB5D2BB}"/>
              </a:ext>
            </a:extLst>
          </p:cNvPr>
          <p:cNvSpPr>
            <a:spLocks noGrp="1"/>
          </p:cNvSpPr>
          <p:nvPr>
            <p:ph type="title"/>
          </p:nvPr>
        </p:nvSpPr>
        <p:spPr>
          <a:xfrm>
            <a:off x="254000" y="223520"/>
            <a:ext cx="8424333" cy="994471"/>
          </a:xfrm>
        </p:spPr>
        <p:txBody>
          <a:bodyPr>
            <a:normAutofit fontScale="90000"/>
          </a:bodyPr>
          <a:lstStyle/>
          <a:p>
            <a:r>
              <a:rPr lang="en-GB" dirty="0">
                <a:solidFill>
                  <a:schemeClr val="bg1"/>
                </a:solidFill>
              </a:rPr>
              <a:t>What you do now will help you prepare for the next emergency with ongoing </a:t>
            </a:r>
            <a:r>
              <a:rPr lang="en-GB" b="1" dirty="0">
                <a:solidFill>
                  <a:schemeClr val="bg1"/>
                </a:solidFill>
              </a:rPr>
              <a:t>business continuity planning</a:t>
            </a:r>
            <a:endParaRPr lang="en-UA" b="1" dirty="0">
              <a:solidFill>
                <a:schemeClr val="bg1"/>
              </a:solidFill>
            </a:endParaRPr>
          </a:p>
        </p:txBody>
      </p:sp>
      <p:sp>
        <p:nvSpPr>
          <p:cNvPr id="101" name="Text Placeholder 1">
            <a:extLst>
              <a:ext uri="{FF2B5EF4-FFF2-40B4-BE49-F238E27FC236}">
                <a16:creationId xmlns:a16="http://schemas.microsoft.com/office/drawing/2014/main" id="{E7A8077A-AB65-2C4A-A139-4B39D896CACF}"/>
              </a:ext>
            </a:extLst>
          </p:cNvPr>
          <p:cNvSpPr>
            <a:spLocks noGrp="1"/>
          </p:cNvSpPr>
          <p:nvPr>
            <p:ph type="body" sz="quarter" idx="12"/>
          </p:nvPr>
        </p:nvSpPr>
        <p:spPr>
          <a:xfrm>
            <a:off x="243840" y="3159881"/>
            <a:ext cx="2042160" cy="3613573"/>
          </a:xfrm>
        </p:spPr>
        <p:txBody>
          <a:bodyPr vert="horz" lIns="0" tIns="0" rIns="0" bIns="0" rtlCol="0" anchor="t">
            <a:noAutofit/>
          </a:bodyPr>
          <a:lstStyle/>
          <a:p>
            <a:r>
              <a:rPr lang="en-US" sz="1556" b="1" dirty="0"/>
              <a:t>Emergency Types</a:t>
            </a:r>
          </a:p>
          <a:p>
            <a:r>
              <a:rPr lang="en-US" sz="1333" dirty="0">
                <a:latin typeface="IBM Plex Sans"/>
              </a:rPr>
              <a:t>Natural disasters, pandemics, power outages, physical security threats, etc.</a:t>
            </a:r>
            <a:endParaRPr lang="en-US" sz="1333" dirty="0"/>
          </a:p>
        </p:txBody>
      </p:sp>
      <p:sp>
        <p:nvSpPr>
          <p:cNvPr id="102" name="Text Placeholder 2">
            <a:extLst>
              <a:ext uri="{FF2B5EF4-FFF2-40B4-BE49-F238E27FC236}">
                <a16:creationId xmlns:a16="http://schemas.microsoft.com/office/drawing/2014/main" id="{407F231B-7F90-AF49-BCB3-3FBBB4E3C6B2}"/>
              </a:ext>
            </a:extLst>
          </p:cNvPr>
          <p:cNvSpPr>
            <a:spLocks noGrp="1"/>
          </p:cNvSpPr>
          <p:nvPr>
            <p:ph type="body" sz="quarter" idx="13"/>
          </p:nvPr>
        </p:nvSpPr>
        <p:spPr>
          <a:xfrm>
            <a:off x="2783840" y="3159881"/>
            <a:ext cx="2042160" cy="1605642"/>
          </a:xfrm>
        </p:spPr>
        <p:txBody>
          <a:bodyPr/>
          <a:lstStyle/>
          <a:p>
            <a:pPr lvl="0">
              <a:buClr>
                <a:srgbClr val="000000"/>
              </a:buClr>
            </a:pPr>
            <a:r>
              <a:rPr lang="en-US" b="1" dirty="0">
                <a:solidFill>
                  <a:srgbClr val="000000"/>
                </a:solidFill>
              </a:rPr>
              <a:t>Locations</a:t>
            </a:r>
          </a:p>
          <a:p>
            <a:r>
              <a:rPr lang="en-US" sz="1333" dirty="0"/>
              <a:t>Impacted facilities, secondary/contingency facilities, off-site options and alternatives</a:t>
            </a:r>
          </a:p>
        </p:txBody>
      </p:sp>
      <p:sp>
        <p:nvSpPr>
          <p:cNvPr id="103" name="Text Placeholder 3">
            <a:extLst>
              <a:ext uri="{FF2B5EF4-FFF2-40B4-BE49-F238E27FC236}">
                <a16:creationId xmlns:a16="http://schemas.microsoft.com/office/drawing/2014/main" id="{36E36F06-A0C5-0A40-B90C-4ED5DD8FD12B}"/>
              </a:ext>
            </a:extLst>
          </p:cNvPr>
          <p:cNvSpPr txBox="1">
            <a:spLocks/>
          </p:cNvSpPr>
          <p:nvPr/>
        </p:nvSpPr>
        <p:spPr>
          <a:xfrm>
            <a:off x="5323840" y="3159882"/>
            <a:ext cx="2042160" cy="1901979"/>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015965">
              <a:buClr>
                <a:srgbClr val="000000"/>
              </a:buClr>
            </a:pPr>
            <a:r>
              <a:rPr lang="en-US" sz="1556" b="1" kern="0" dirty="0">
                <a:solidFill>
                  <a:srgbClr val="000000"/>
                </a:solidFill>
              </a:rPr>
              <a:t>Assets</a:t>
            </a:r>
          </a:p>
          <a:p>
            <a:pPr defTabSz="762177">
              <a:buClr>
                <a:srgbClr val="000000"/>
              </a:buClr>
            </a:pPr>
            <a:r>
              <a:rPr lang="en-US" sz="1333" dirty="0">
                <a:solidFill>
                  <a:srgbClr val="000000"/>
                </a:solidFill>
              </a:rPr>
              <a:t>Location and availability, criticality and backup options, inventory management of key equipment</a:t>
            </a:r>
          </a:p>
        </p:txBody>
      </p:sp>
      <p:sp>
        <p:nvSpPr>
          <p:cNvPr id="104" name="Text Placeholder 4">
            <a:extLst>
              <a:ext uri="{FF2B5EF4-FFF2-40B4-BE49-F238E27FC236}">
                <a16:creationId xmlns:a16="http://schemas.microsoft.com/office/drawing/2014/main" id="{30AA6337-0F76-184F-A20E-EF6B4394E14B}"/>
              </a:ext>
            </a:extLst>
          </p:cNvPr>
          <p:cNvSpPr txBox="1">
            <a:spLocks/>
          </p:cNvSpPr>
          <p:nvPr/>
        </p:nvSpPr>
        <p:spPr>
          <a:xfrm>
            <a:off x="7863840" y="3044974"/>
            <a:ext cx="2042160" cy="1901979"/>
          </a:xfrm>
          <a:prstGeom prst="rect">
            <a:avLst/>
          </a:prstGeom>
        </p:spPr>
        <p:txBody>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015965">
              <a:buClr>
                <a:srgbClr val="000000"/>
              </a:buClr>
            </a:pPr>
            <a:r>
              <a:rPr lang="en-US" sz="1556" b="1" kern="0" dirty="0">
                <a:solidFill>
                  <a:srgbClr val="000000"/>
                </a:solidFill>
              </a:rPr>
              <a:t>People</a:t>
            </a:r>
          </a:p>
          <a:p>
            <a:pPr defTabSz="1015965">
              <a:buClr>
                <a:srgbClr val="000000"/>
              </a:buClr>
            </a:pPr>
            <a:r>
              <a:rPr lang="en-US" sz="1333" dirty="0">
                <a:solidFill>
                  <a:srgbClr val="000000"/>
                </a:solidFill>
              </a:rPr>
              <a:t>Critical roles and backups, visitor management, technology assessment for remote working, risk ranking, critical to business continuity</a:t>
            </a:r>
            <a:endParaRPr lang="en-US" sz="1333" kern="0" dirty="0">
              <a:solidFill>
                <a:srgbClr val="000000"/>
              </a:solidFill>
            </a:endParaRPr>
          </a:p>
        </p:txBody>
      </p:sp>
      <p:pic>
        <p:nvPicPr>
          <p:cNvPr id="109" name="Graphic 108" descr="Cycle with people">
            <a:extLst>
              <a:ext uri="{FF2B5EF4-FFF2-40B4-BE49-F238E27FC236}">
                <a16:creationId xmlns:a16="http://schemas.microsoft.com/office/drawing/2014/main" id="{A5612C75-44B6-964A-9E5A-9C93C334D1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3842" y="1875453"/>
            <a:ext cx="1133108" cy="1133108"/>
          </a:xfrm>
          <a:prstGeom prst="rect">
            <a:avLst/>
          </a:prstGeom>
        </p:spPr>
      </p:pic>
      <p:pic>
        <p:nvPicPr>
          <p:cNvPr id="111" name="Graphic 110" descr="City">
            <a:extLst>
              <a:ext uri="{FF2B5EF4-FFF2-40B4-BE49-F238E27FC236}">
                <a16:creationId xmlns:a16="http://schemas.microsoft.com/office/drawing/2014/main" id="{7F0BCD5D-A574-6A47-8A47-2ED3663364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83840" y="1985999"/>
            <a:ext cx="1016000" cy="1016000"/>
          </a:xfrm>
          <a:prstGeom prst="rect">
            <a:avLst/>
          </a:prstGeom>
        </p:spPr>
      </p:pic>
      <p:pic>
        <p:nvPicPr>
          <p:cNvPr id="9" name="Graphic 8" descr="Lightning">
            <a:extLst>
              <a:ext uri="{FF2B5EF4-FFF2-40B4-BE49-F238E27FC236}">
                <a16:creationId xmlns:a16="http://schemas.microsoft.com/office/drawing/2014/main" id="{D6636C58-F8C5-954F-8E16-6F704A8B68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971" y="2002313"/>
            <a:ext cx="1016000" cy="1016000"/>
          </a:xfrm>
          <a:prstGeom prst="rect">
            <a:avLst/>
          </a:prstGeom>
        </p:spPr>
      </p:pic>
      <p:pic>
        <p:nvPicPr>
          <p:cNvPr id="15" name="Graphic 14" descr="Cell Tower">
            <a:extLst>
              <a:ext uri="{FF2B5EF4-FFF2-40B4-BE49-F238E27FC236}">
                <a16:creationId xmlns:a16="http://schemas.microsoft.com/office/drawing/2014/main" id="{9B56820E-472B-6445-A63A-6FF74BD20A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8836" y="2047980"/>
            <a:ext cx="925763" cy="925763"/>
          </a:xfrm>
          <a:prstGeom prst="rect">
            <a:avLst/>
          </a:prstGeom>
        </p:spPr>
      </p:pic>
      <p:sp>
        <p:nvSpPr>
          <p:cNvPr id="12" name="Footer Placeholder">
            <a:extLst>
              <a:ext uri="{FF2B5EF4-FFF2-40B4-BE49-F238E27FC236}">
                <a16:creationId xmlns:a16="http://schemas.microsoft.com/office/drawing/2014/main" id="{8BED6EBA-15B1-8044-BE5D-731B1991005D}"/>
              </a:ext>
            </a:extLst>
          </p:cNvPr>
          <p:cNvSpPr txBox="1">
            <a:spLocks/>
          </p:cNvSpPr>
          <p:nvPr/>
        </p:nvSpPr>
        <p:spPr>
          <a:xfrm>
            <a:off x="254075" y="5319890"/>
            <a:ext cx="4571928" cy="185208"/>
          </a:xfrm>
          <a:prstGeom prst="rect">
            <a:avLst/>
          </a:prstGeom>
        </p:spPr>
        <p:txBody>
          <a:bodyPr vert="horz" lIns="0" tIns="0" rIns="0" bIns="0" rtlCol="0" anchor="ctr"/>
          <a:lstStyle>
            <a:defPPr>
              <a:defRPr lang="en-US"/>
            </a:defPPr>
            <a:lvl1pPr marL="0" algn="r" defTabSz="685983" rtl="0" eaLnBrk="1" latinLnBrk="0" hangingPunct="1">
              <a:defRPr sz="800" kern="1200">
                <a:solidFill>
                  <a:schemeClr val="tx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l" defTabSz="571647"/>
            <a:r>
              <a:rPr lang="en-US" sz="667" dirty="0">
                <a:solidFill>
                  <a:srgbClr val="000000"/>
                </a:solidFill>
              </a:rPr>
              <a:t>IBM TRIRIGA / © 2020 IBM Corporation</a:t>
            </a:r>
          </a:p>
        </p:txBody>
      </p:sp>
    </p:spTree>
    <p:extLst>
      <p:ext uri="{BB962C8B-B14F-4D97-AF65-F5344CB8AC3E}">
        <p14:creationId xmlns:p14="http://schemas.microsoft.com/office/powerpoint/2010/main" val="1545585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rot="21600000">
            <a:off x="1768966" y="2237344"/>
            <a:ext cx="6622068" cy="1248648"/>
          </a:xfrm>
          <a:prstGeom prst="rect">
            <a:avLst/>
          </a:prstGeom>
        </p:spPr>
        <p:txBody>
          <a:bodyPr lIns="0" tIns="52800" rIns="0" bIns="0" rtlCol="0" anchor="t"/>
          <a:lstStyle/>
          <a:p>
            <a:pPr algn="ctr"/>
            <a:r>
              <a:rPr lang="en-US" sz="6600" spc="100" dirty="0">
                <a:solidFill>
                  <a:srgbClr val="173555"/>
                </a:solidFill>
                <a:latin typeface="Lato Light" panose="020F0302020204030203" pitchFamily="34" charset="0"/>
              </a:rPr>
              <a:t>PROCOS GROUP</a:t>
            </a:r>
          </a:p>
        </p:txBody>
      </p:sp>
      <p:sp>
        <p:nvSpPr>
          <p:cNvPr id="8" name="Freeform 8"/>
          <p:cNvSpPr/>
          <p:nvPr/>
        </p:nvSpPr>
        <p:spPr>
          <a:xfrm>
            <a:off x="7162800" y="4347322"/>
            <a:ext cx="2997200" cy="13716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nvGrpSpPr>
          <p:cNvPr id="11" name="Group 11"/>
          <p:cNvGrpSpPr/>
          <p:nvPr/>
        </p:nvGrpSpPr>
        <p:grpSpPr>
          <a:xfrm rot="21599300">
            <a:off x="6873263" y="5158585"/>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pic>
        <p:nvPicPr>
          <p:cNvPr id="14" name="Picture 13">
            <a:extLst>
              <a:ext uri="{FF2B5EF4-FFF2-40B4-BE49-F238E27FC236}">
                <a16:creationId xmlns:a16="http://schemas.microsoft.com/office/drawing/2014/main" id="{DE1D36AC-A714-43E6-BCAF-84A051807DA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grpSp>
        <p:nvGrpSpPr>
          <p:cNvPr id="9" name="Group 3">
            <a:extLst>
              <a:ext uri="{FF2B5EF4-FFF2-40B4-BE49-F238E27FC236}">
                <a16:creationId xmlns:a16="http://schemas.microsoft.com/office/drawing/2014/main" id="{82BD74E8-693F-4784-914A-9327E37389BB}"/>
              </a:ext>
            </a:extLst>
          </p:cNvPr>
          <p:cNvGrpSpPr/>
          <p:nvPr/>
        </p:nvGrpSpPr>
        <p:grpSpPr>
          <a:xfrm rot="5400000">
            <a:off x="-840483" y="874759"/>
            <a:ext cx="2206771" cy="158614"/>
            <a:chOff x="-854287" y="113927"/>
            <a:chExt cx="2112679" cy="82527"/>
          </a:xfrm>
        </p:grpSpPr>
        <p:sp>
          <p:nvSpPr>
            <p:cNvPr id="12" name="Freeform 2">
              <a:extLst>
                <a:ext uri="{FF2B5EF4-FFF2-40B4-BE49-F238E27FC236}">
                  <a16:creationId xmlns:a16="http://schemas.microsoft.com/office/drawing/2014/main" id="{86FD45B6-F239-489F-8C29-086C706ABA8C}"/>
                </a:ext>
              </a:extLst>
            </p:cNvPr>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Tree>
    <p:extLst>
      <p:ext uri="{BB962C8B-B14F-4D97-AF65-F5344CB8AC3E}">
        <p14:creationId xmlns:p14="http://schemas.microsoft.com/office/powerpoint/2010/main" val="682342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AE5F1749-AE74-45BC-AA71-D281F0B02511}"/>
              </a:ext>
            </a:extLst>
          </p:cNvPr>
          <p:cNvCxnSpPr>
            <a:cxnSpLocks/>
          </p:cNvCxnSpPr>
          <p:nvPr/>
        </p:nvCxnSpPr>
        <p:spPr>
          <a:xfrm>
            <a:off x="6147376" y="241427"/>
            <a:ext cx="0" cy="4953428"/>
          </a:xfrm>
          <a:prstGeom prst="line">
            <a:avLst/>
          </a:prstGeom>
          <a:ln w="28575">
            <a:solidFill>
              <a:schemeClr val="accent2">
                <a:lumMod val="40000"/>
                <a:lumOff val="60000"/>
              </a:schemeClr>
            </a:solidFill>
            <a:prstDash val="sysDash"/>
          </a:ln>
        </p:spPr>
        <p:style>
          <a:lnRef idx="1">
            <a:schemeClr val="accent2"/>
          </a:lnRef>
          <a:fillRef idx="0">
            <a:schemeClr val="accent2"/>
          </a:fillRef>
          <a:effectRef idx="0">
            <a:schemeClr val="accent2"/>
          </a:effectRef>
          <a:fontRef idx="minor">
            <a:schemeClr val="tx1"/>
          </a:fontRef>
        </p:style>
      </p:cxnSp>
      <p:cxnSp>
        <p:nvCxnSpPr>
          <p:cNvPr id="48" name="Straight Connector 47">
            <a:extLst>
              <a:ext uri="{FF2B5EF4-FFF2-40B4-BE49-F238E27FC236}">
                <a16:creationId xmlns:a16="http://schemas.microsoft.com/office/drawing/2014/main" id="{2DFC56EE-DCD4-4B94-832D-7483475A6BB8}"/>
              </a:ext>
            </a:extLst>
          </p:cNvPr>
          <p:cNvCxnSpPr>
            <a:cxnSpLocks/>
          </p:cNvCxnSpPr>
          <p:nvPr/>
        </p:nvCxnSpPr>
        <p:spPr>
          <a:xfrm>
            <a:off x="3613924" y="241427"/>
            <a:ext cx="0" cy="4953428"/>
          </a:xfrm>
          <a:prstGeom prst="line">
            <a:avLst/>
          </a:prstGeom>
          <a:ln w="28575">
            <a:solidFill>
              <a:schemeClr val="accent2">
                <a:lumMod val="40000"/>
                <a:lumOff val="60000"/>
              </a:schemeClr>
            </a:solidFill>
            <a:prstDash val="sysDash"/>
          </a:ln>
        </p:spPr>
        <p:style>
          <a:lnRef idx="1">
            <a:schemeClr val="accent2"/>
          </a:lnRef>
          <a:fillRef idx="0">
            <a:schemeClr val="accent2"/>
          </a:fillRef>
          <a:effectRef idx="0">
            <a:schemeClr val="accent2"/>
          </a:effectRef>
          <a:fontRef idx="minor">
            <a:schemeClr val="tx1"/>
          </a:fontRef>
        </p:style>
      </p:cxnSp>
      <p:sp>
        <p:nvSpPr>
          <p:cNvPr id="40" name="Arrow: Right 39">
            <a:extLst>
              <a:ext uri="{FF2B5EF4-FFF2-40B4-BE49-F238E27FC236}">
                <a16:creationId xmlns:a16="http://schemas.microsoft.com/office/drawing/2014/main" id="{608241C1-F791-4B6A-A511-AB9105F9D02B}"/>
              </a:ext>
            </a:extLst>
          </p:cNvPr>
          <p:cNvSpPr/>
          <p:nvPr/>
        </p:nvSpPr>
        <p:spPr bwMode="auto">
          <a:xfrm>
            <a:off x="2048808" y="1842205"/>
            <a:ext cx="6849627" cy="1212487"/>
          </a:xfrm>
          <a:prstGeom prst="rightArrow">
            <a:avLst>
              <a:gd name="adj1" fmla="val 100000"/>
              <a:gd name="adj2" fmla="val 59957"/>
            </a:avLst>
          </a:prstGeom>
          <a:solidFill>
            <a:schemeClr val="accent3">
              <a:lumMod val="20000"/>
              <a:lumOff val="80000"/>
              <a:alpha val="75000"/>
            </a:schemeClr>
          </a:solidFill>
          <a:ln w="19050">
            <a:noFill/>
            <a:round/>
            <a:headEnd/>
            <a:tailEnd/>
          </a:ln>
        </p:spPr>
        <p:txBody>
          <a:bodyPr vert="horz" wrap="square" lIns="69098" tIns="34549" rIns="69098" bIns="34549" numCol="1" rtlCol="0" anchor="ctr" anchorCtr="0" compatLnSpc="1">
            <a:prstTxWarp prst="textNoShape">
              <a:avLst/>
            </a:prstTxWarp>
          </a:bodyPr>
          <a:lstStyle/>
          <a:p>
            <a:pPr algn="ctr"/>
            <a:endParaRPr lang="nl-BE" sz="1209" dirty="0" err="1">
              <a:latin typeface="Segoe UI Semilight" charset="0"/>
              <a:ea typeface="Segoe UI Semilight" charset="0"/>
              <a:cs typeface="Segoe UI Semilight" charset="0"/>
            </a:endParaRPr>
          </a:p>
        </p:txBody>
      </p:sp>
      <p:sp>
        <p:nvSpPr>
          <p:cNvPr id="41" name="Arrow: Right 40">
            <a:extLst>
              <a:ext uri="{FF2B5EF4-FFF2-40B4-BE49-F238E27FC236}">
                <a16:creationId xmlns:a16="http://schemas.microsoft.com/office/drawing/2014/main" id="{5107F750-C081-4D37-BFEA-AA2F4BAD5749}"/>
              </a:ext>
            </a:extLst>
          </p:cNvPr>
          <p:cNvSpPr/>
          <p:nvPr/>
        </p:nvSpPr>
        <p:spPr bwMode="auto">
          <a:xfrm>
            <a:off x="2048808" y="3213350"/>
            <a:ext cx="6849627" cy="1212487"/>
          </a:xfrm>
          <a:prstGeom prst="rightArrow">
            <a:avLst>
              <a:gd name="adj1" fmla="val 100000"/>
              <a:gd name="adj2" fmla="val 59957"/>
            </a:avLst>
          </a:prstGeom>
          <a:solidFill>
            <a:schemeClr val="accent6">
              <a:lumMod val="20000"/>
              <a:lumOff val="80000"/>
              <a:alpha val="75000"/>
            </a:schemeClr>
          </a:solidFill>
          <a:ln w="19050">
            <a:noFill/>
            <a:round/>
            <a:headEnd/>
            <a:tailEnd/>
          </a:ln>
        </p:spPr>
        <p:txBody>
          <a:bodyPr vert="horz" wrap="square" lIns="69098" tIns="34549" rIns="69098" bIns="34549" numCol="1" rtlCol="0" anchor="ctr" anchorCtr="0" compatLnSpc="1">
            <a:prstTxWarp prst="textNoShape">
              <a:avLst/>
            </a:prstTxWarp>
          </a:bodyPr>
          <a:lstStyle/>
          <a:p>
            <a:pPr algn="ctr"/>
            <a:endParaRPr lang="nl-BE" sz="1209" dirty="0" err="1">
              <a:latin typeface="Segoe UI Semilight" charset="0"/>
              <a:ea typeface="Segoe UI Semilight" charset="0"/>
              <a:cs typeface="Segoe UI Semilight" charset="0"/>
            </a:endParaRPr>
          </a:p>
        </p:txBody>
      </p:sp>
      <p:sp>
        <p:nvSpPr>
          <p:cNvPr id="37" name="Arrow: Right 36">
            <a:extLst>
              <a:ext uri="{FF2B5EF4-FFF2-40B4-BE49-F238E27FC236}">
                <a16:creationId xmlns:a16="http://schemas.microsoft.com/office/drawing/2014/main" id="{C75CC091-62F3-4B21-AA7A-A079F70A9E28}"/>
              </a:ext>
            </a:extLst>
          </p:cNvPr>
          <p:cNvSpPr/>
          <p:nvPr/>
        </p:nvSpPr>
        <p:spPr bwMode="auto">
          <a:xfrm>
            <a:off x="2048808" y="471059"/>
            <a:ext cx="6849627" cy="1212487"/>
          </a:xfrm>
          <a:prstGeom prst="rightArrow">
            <a:avLst>
              <a:gd name="adj1" fmla="val 100000"/>
              <a:gd name="adj2" fmla="val 59957"/>
            </a:avLst>
          </a:prstGeom>
          <a:solidFill>
            <a:schemeClr val="accent2">
              <a:lumMod val="20000"/>
              <a:lumOff val="80000"/>
              <a:alpha val="75000"/>
            </a:schemeClr>
          </a:solidFill>
          <a:ln w="19050">
            <a:noFill/>
            <a:round/>
            <a:headEnd/>
            <a:tailEnd/>
          </a:ln>
        </p:spPr>
        <p:txBody>
          <a:bodyPr vert="horz" wrap="square" lIns="69098" tIns="34549" rIns="69098" bIns="34549" numCol="1" rtlCol="0" anchor="ctr" anchorCtr="0" compatLnSpc="1">
            <a:prstTxWarp prst="textNoShape">
              <a:avLst/>
            </a:prstTxWarp>
          </a:bodyPr>
          <a:lstStyle/>
          <a:p>
            <a:pPr algn="ctr"/>
            <a:endParaRPr lang="nl-BE" sz="1209" dirty="0" err="1">
              <a:latin typeface="Segoe UI Semilight" charset="0"/>
              <a:ea typeface="Segoe UI Semilight" charset="0"/>
              <a:cs typeface="Segoe UI Semilight" charset="0"/>
            </a:endParaRPr>
          </a:p>
        </p:txBody>
      </p:sp>
      <p:pic>
        <p:nvPicPr>
          <p:cNvPr id="17" name="Content Placeholder 4">
            <a:extLst>
              <a:ext uri="{FF2B5EF4-FFF2-40B4-BE49-F238E27FC236}">
                <a16:creationId xmlns:a16="http://schemas.microsoft.com/office/drawing/2014/main" id="{B6D8E05C-930B-447D-BFCE-C38F9A1A256F}"/>
              </a:ext>
            </a:extLst>
          </p:cNvPr>
          <p:cNvPicPr>
            <a:picLocks noChangeAspect="1"/>
          </p:cNvPicPr>
          <p:nvPr/>
        </p:nvPicPr>
        <p:blipFill>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5272152" y="445681"/>
            <a:ext cx="2565837" cy="1411883"/>
          </a:xfrm>
          <a:prstGeom prst="rect">
            <a:avLst/>
          </a:prstGeom>
        </p:spPr>
      </p:pic>
      <p:sp>
        <p:nvSpPr>
          <p:cNvPr id="26" name="TextBox 25">
            <a:extLst>
              <a:ext uri="{FF2B5EF4-FFF2-40B4-BE49-F238E27FC236}">
                <a16:creationId xmlns:a16="http://schemas.microsoft.com/office/drawing/2014/main" id="{FC17810A-5E13-43CD-9BEE-EA449EB3439C}"/>
              </a:ext>
            </a:extLst>
          </p:cNvPr>
          <p:cNvSpPr txBox="1"/>
          <p:nvPr/>
        </p:nvSpPr>
        <p:spPr>
          <a:xfrm>
            <a:off x="1491003" y="4724291"/>
            <a:ext cx="1886781" cy="301621"/>
          </a:xfrm>
          <a:prstGeom prst="rect">
            <a:avLst/>
          </a:prstGeom>
          <a:noFill/>
        </p:spPr>
        <p:txBody>
          <a:bodyPr wrap="square" rtlCol="0">
            <a:spAutoFit/>
          </a:bodyPr>
          <a:lstStyle/>
          <a:p>
            <a:pPr algn="ctr"/>
            <a:r>
              <a:rPr lang="nl-BE" sz="1360" dirty="0">
                <a:latin typeface="Segoe UI Semilight" charset="0"/>
                <a:ea typeface="Segoe UI Semilight" charset="0"/>
                <a:cs typeface="Segoe UI Semilight" charset="0"/>
              </a:rPr>
              <a:t>Lockdown</a:t>
            </a:r>
          </a:p>
        </p:txBody>
      </p:sp>
      <p:sp>
        <p:nvSpPr>
          <p:cNvPr id="27" name="TextBox 26">
            <a:extLst>
              <a:ext uri="{FF2B5EF4-FFF2-40B4-BE49-F238E27FC236}">
                <a16:creationId xmlns:a16="http://schemas.microsoft.com/office/drawing/2014/main" id="{2AE1B900-5E23-4F59-B1EC-DA906113CB04}"/>
              </a:ext>
            </a:extLst>
          </p:cNvPr>
          <p:cNvSpPr txBox="1"/>
          <p:nvPr/>
        </p:nvSpPr>
        <p:spPr>
          <a:xfrm>
            <a:off x="4009542" y="4731352"/>
            <a:ext cx="1886781" cy="301621"/>
          </a:xfrm>
          <a:prstGeom prst="rect">
            <a:avLst/>
          </a:prstGeom>
          <a:noFill/>
        </p:spPr>
        <p:txBody>
          <a:bodyPr wrap="square" rtlCol="0">
            <a:spAutoFit/>
          </a:bodyPr>
          <a:lstStyle/>
          <a:p>
            <a:pPr algn="ctr"/>
            <a:r>
              <a:rPr lang="nl-BE" sz="1360" dirty="0">
                <a:latin typeface="Segoe UI Semilight" charset="0"/>
                <a:ea typeface="Segoe UI Semilight" charset="0"/>
                <a:cs typeface="Segoe UI Semilight" charset="0"/>
              </a:rPr>
              <a:t>Re-entry</a:t>
            </a:r>
          </a:p>
        </p:txBody>
      </p:sp>
      <p:sp>
        <p:nvSpPr>
          <p:cNvPr id="28" name="TextBox 27">
            <a:extLst>
              <a:ext uri="{FF2B5EF4-FFF2-40B4-BE49-F238E27FC236}">
                <a16:creationId xmlns:a16="http://schemas.microsoft.com/office/drawing/2014/main" id="{176C4CE6-87DB-4C94-ADA9-26126520FE10}"/>
              </a:ext>
            </a:extLst>
          </p:cNvPr>
          <p:cNvSpPr txBox="1"/>
          <p:nvPr/>
        </p:nvSpPr>
        <p:spPr>
          <a:xfrm>
            <a:off x="6505744" y="4724291"/>
            <a:ext cx="1886781" cy="301621"/>
          </a:xfrm>
          <a:prstGeom prst="rect">
            <a:avLst/>
          </a:prstGeom>
          <a:noFill/>
        </p:spPr>
        <p:txBody>
          <a:bodyPr wrap="square" rtlCol="0">
            <a:spAutoFit/>
          </a:bodyPr>
          <a:lstStyle/>
          <a:p>
            <a:pPr algn="ctr"/>
            <a:r>
              <a:rPr lang="nl-BE" sz="1360" dirty="0">
                <a:latin typeface="Segoe UI Semilight" charset="0"/>
                <a:ea typeface="Segoe UI Semilight" charset="0"/>
                <a:cs typeface="Segoe UI Semilight" charset="0"/>
              </a:rPr>
              <a:t>New normal</a:t>
            </a:r>
          </a:p>
        </p:txBody>
      </p:sp>
      <p:grpSp>
        <p:nvGrpSpPr>
          <p:cNvPr id="30" name="Group 29">
            <a:extLst>
              <a:ext uri="{FF2B5EF4-FFF2-40B4-BE49-F238E27FC236}">
                <a16:creationId xmlns:a16="http://schemas.microsoft.com/office/drawing/2014/main" id="{D502A740-AC74-4C7C-900F-4BFC45DDBC98}"/>
              </a:ext>
            </a:extLst>
          </p:cNvPr>
          <p:cNvGrpSpPr/>
          <p:nvPr/>
        </p:nvGrpSpPr>
        <p:grpSpPr>
          <a:xfrm>
            <a:off x="3377785" y="3289631"/>
            <a:ext cx="4493606" cy="1136207"/>
            <a:chOff x="2712004" y="4980970"/>
            <a:chExt cx="7251652" cy="1926706"/>
          </a:xfrm>
        </p:grpSpPr>
        <p:grpSp>
          <p:nvGrpSpPr>
            <p:cNvPr id="22" name="Group 21">
              <a:extLst>
                <a:ext uri="{FF2B5EF4-FFF2-40B4-BE49-F238E27FC236}">
                  <a16:creationId xmlns:a16="http://schemas.microsoft.com/office/drawing/2014/main" id="{89D25677-1E5B-4636-833A-64615F5BCEB8}"/>
                </a:ext>
              </a:extLst>
            </p:cNvPr>
            <p:cNvGrpSpPr/>
            <p:nvPr/>
          </p:nvGrpSpPr>
          <p:grpSpPr>
            <a:xfrm>
              <a:off x="2712004" y="4980970"/>
              <a:ext cx="5264629" cy="1926706"/>
              <a:chOff x="2565436" y="769038"/>
              <a:chExt cx="5264629" cy="1926706"/>
            </a:xfrm>
          </p:grpSpPr>
          <p:pic>
            <p:nvPicPr>
              <p:cNvPr id="19" name="Picture 18" descr="A drawing of a face&#10;&#10;Description automatically generated">
                <a:extLst>
                  <a:ext uri="{FF2B5EF4-FFF2-40B4-BE49-F238E27FC236}">
                    <a16:creationId xmlns:a16="http://schemas.microsoft.com/office/drawing/2014/main" id="{C72A87BE-2369-4232-A745-33C4377B591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74" r="27964"/>
              <a:stretch/>
            </p:blipFill>
            <p:spPr>
              <a:xfrm>
                <a:off x="2565436" y="793603"/>
                <a:ext cx="2159497" cy="1854195"/>
              </a:xfrm>
              <a:prstGeom prst="rect">
                <a:avLst/>
              </a:prstGeom>
            </p:spPr>
          </p:pic>
          <p:pic>
            <p:nvPicPr>
              <p:cNvPr id="20" name="Picture 19" descr="A drawing of a face&#10;&#10;Description automatically generated">
                <a:extLst>
                  <a:ext uri="{FF2B5EF4-FFF2-40B4-BE49-F238E27FC236}">
                    <a16:creationId xmlns:a16="http://schemas.microsoft.com/office/drawing/2014/main" id="{7EFF45FB-CF52-4424-B14F-A1D4B7F4994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4724933" y="793603"/>
                <a:ext cx="622797" cy="1854195"/>
              </a:xfrm>
              <a:prstGeom prst="rect">
                <a:avLst/>
              </a:prstGeom>
            </p:spPr>
          </p:pic>
          <p:pic>
            <p:nvPicPr>
              <p:cNvPr id="21" name="Picture 20" descr="A drawing of a face&#10;&#10;Description automatically generated">
                <a:extLst>
                  <a:ext uri="{FF2B5EF4-FFF2-40B4-BE49-F238E27FC236}">
                    <a16:creationId xmlns:a16="http://schemas.microsoft.com/office/drawing/2014/main" id="{9CC58BB6-5EB7-49BE-A0C1-9DDBC6A7AB3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260" r="44250"/>
              <a:stretch/>
            </p:blipFill>
            <p:spPr>
              <a:xfrm flipH="1">
                <a:off x="5467863" y="769038"/>
                <a:ext cx="2362202" cy="1926706"/>
              </a:xfrm>
              <a:prstGeom prst="rect">
                <a:avLst/>
              </a:prstGeom>
            </p:spPr>
          </p:pic>
        </p:grpSp>
        <p:pic>
          <p:nvPicPr>
            <p:cNvPr id="29" name="Picture 28" descr="A drawing of a face&#10;&#10;Description automatically generated">
              <a:extLst>
                <a:ext uri="{FF2B5EF4-FFF2-40B4-BE49-F238E27FC236}">
                  <a16:creationId xmlns:a16="http://schemas.microsoft.com/office/drawing/2014/main" id="{D839BEB4-033D-47D2-AEAE-7845B83BA00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174" r="27964"/>
            <a:stretch/>
          </p:blipFill>
          <p:spPr>
            <a:xfrm>
              <a:off x="7804159" y="4980970"/>
              <a:ext cx="2159497" cy="1854195"/>
            </a:xfrm>
            <a:prstGeom prst="rect">
              <a:avLst/>
            </a:prstGeom>
          </p:spPr>
        </p:pic>
      </p:grpSp>
      <p:pic>
        <p:nvPicPr>
          <p:cNvPr id="34" name="Picture 33" descr="A close up of a logo&#10;&#10;Description automatically generated">
            <a:extLst>
              <a:ext uri="{FF2B5EF4-FFF2-40B4-BE49-F238E27FC236}">
                <a16:creationId xmlns:a16="http://schemas.microsoft.com/office/drawing/2014/main" id="{CE3181DA-F35A-4281-AEBE-E4782A04C7C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7327" y="1837972"/>
            <a:ext cx="1674064" cy="1198086"/>
          </a:xfrm>
          <a:prstGeom prst="rect">
            <a:avLst/>
          </a:prstGeom>
        </p:spPr>
      </p:pic>
      <p:sp>
        <p:nvSpPr>
          <p:cNvPr id="38" name="TextBox 37">
            <a:extLst>
              <a:ext uri="{FF2B5EF4-FFF2-40B4-BE49-F238E27FC236}">
                <a16:creationId xmlns:a16="http://schemas.microsoft.com/office/drawing/2014/main" id="{FD834F52-E636-444F-8977-F7CF637C686B}"/>
              </a:ext>
            </a:extLst>
          </p:cNvPr>
          <p:cNvSpPr txBox="1"/>
          <p:nvPr/>
        </p:nvSpPr>
        <p:spPr>
          <a:xfrm>
            <a:off x="2238402" y="957683"/>
            <a:ext cx="3329742" cy="324833"/>
          </a:xfrm>
          <a:prstGeom prst="rect">
            <a:avLst/>
          </a:prstGeom>
          <a:noFill/>
        </p:spPr>
        <p:txBody>
          <a:bodyPr wrap="square" rtlCol="0">
            <a:spAutoFit/>
          </a:bodyPr>
          <a:lstStyle/>
          <a:p>
            <a:r>
              <a:rPr lang="nl-BE" sz="1511" dirty="0">
                <a:latin typeface="Segoe UI Semilight" charset="0"/>
                <a:ea typeface="Segoe UI Semilight" charset="0"/>
                <a:cs typeface="Segoe UI Semilight" charset="0"/>
              </a:rPr>
              <a:t>Physical working environment</a:t>
            </a:r>
          </a:p>
        </p:txBody>
      </p:sp>
      <p:sp>
        <p:nvSpPr>
          <p:cNvPr id="42" name="TextBox 41">
            <a:extLst>
              <a:ext uri="{FF2B5EF4-FFF2-40B4-BE49-F238E27FC236}">
                <a16:creationId xmlns:a16="http://schemas.microsoft.com/office/drawing/2014/main" id="{D6FD1CCC-40DA-4229-A741-6C5E37B661E0}"/>
              </a:ext>
            </a:extLst>
          </p:cNvPr>
          <p:cNvSpPr txBox="1"/>
          <p:nvPr/>
        </p:nvSpPr>
        <p:spPr>
          <a:xfrm>
            <a:off x="2238402" y="2293865"/>
            <a:ext cx="3329742" cy="324833"/>
          </a:xfrm>
          <a:prstGeom prst="rect">
            <a:avLst/>
          </a:prstGeom>
          <a:noFill/>
        </p:spPr>
        <p:txBody>
          <a:bodyPr wrap="square" rtlCol="0">
            <a:spAutoFit/>
          </a:bodyPr>
          <a:lstStyle/>
          <a:p>
            <a:r>
              <a:rPr lang="nl-BE" sz="1511" dirty="0">
                <a:latin typeface="Segoe UI Semilight" charset="0"/>
                <a:ea typeface="Segoe UI Semilight" charset="0"/>
                <a:cs typeface="Segoe UI Semilight" charset="0"/>
              </a:rPr>
              <a:t>Technology</a:t>
            </a:r>
          </a:p>
        </p:txBody>
      </p:sp>
      <p:sp>
        <p:nvSpPr>
          <p:cNvPr id="43" name="TextBox 42">
            <a:extLst>
              <a:ext uri="{FF2B5EF4-FFF2-40B4-BE49-F238E27FC236}">
                <a16:creationId xmlns:a16="http://schemas.microsoft.com/office/drawing/2014/main" id="{7BEBCD9A-B7AF-44FA-AD44-F02E5B32C884}"/>
              </a:ext>
            </a:extLst>
          </p:cNvPr>
          <p:cNvSpPr txBox="1"/>
          <p:nvPr/>
        </p:nvSpPr>
        <p:spPr>
          <a:xfrm>
            <a:off x="2238402" y="3696807"/>
            <a:ext cx="3329742" cy="324833"/>
          </a:xfrm>
          <a:prstGeom prst="rect">
            <a:avLst/>
          </a:prstGeom>
          <a:noFill/>
        </p:spPr>
        <p:txBody>
          <a:bodyPr wrap="square" rtlCol="0">
            <a:spAutoFit/>
          </a:bodyPr>
          <a:lstStyle/>
          <a:p>
            <a:r>
              <a:rPr lang="nl-BE" sz="1511" dirty="0">
                <a:latin typeface="Segoe UI Semilight" charset="0"/>
                <a:ea typeface="Segoe UI Semilight" charset="0"/>
                <a:cs typeface="Segoe UI Semilight" charset="0"/>
              </a:rPr>
              <a:t>People</a:t>
            </a:r>
          </a:p>
        </p:txBody>
      </p:sp>
      <p:cxnSp>
        <p:nvCxnSpPr>
          <p:cNvPr id="45" name="Straight Arrow Connector 44">
            <a:extLst>
              <a:ext uri="{FF2B5EF4-FFF2-40B4-BE49-F238E27FC236}">
                <a16:creationId xmlns:a16="http://schemas.microsoft.com/office/drawing/2014/main" id="{2B852CB8-A51F-4FD5-B783-CB4BE8C874B8}"/>
              </a:ext>
            </a:extLst>
          </p:cNvPr>
          <p:cNvCxnSpPr>
            <a:cxnSpLocks/>
          </p:cNvCxnSpPr>
          <p:nvPr/>
        </p:nvCxnSpPr>
        <p:spPr>
          <a:xfrm>
            <a:off x="1435481" y="5078304"/>
            <a:ext cx="7323644" cy="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51" name="Picture 50" descr="A drawing of a person&#10;&#10;Description automatically generated">
            <a:extLst>
              <a:ext uri="{FF2B5EF4-FFF2-40B4-BE49-F238E27FC236}">
                <a16:creationId xmlns:a16="http://schemas.microsoft.com/office/drawing/2014/main" id="{951E0D5C-E439-4A50-B132-3A8F1B224D7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395111" y="1869277"/>
            <a:ext cx="1135504" cy="1121900"/>
          </a:xfrm>
          <a:prstGeom prst="rect">
            <a:avLst/>
          </a:prstGeom>
        </p:spPr>
      </p:pic>
      <p:sp>
        <p:nvSpPr>
          <p:cNvPr id="52" name="Rectangle 51">
            <a:extLst>
              <a:ext uri="{FF2B5EF4-FFF2-40B4-BE49-F238E27FC236}">
                <a16:creationId xmlns:a16="http://schemas.microsoft.com/office/drawing/2014/main" id="{4ED6A0C4-1F3E-479D-B96F-DCFAE2C86E26}"/>
              </a:ext>
            </a:extLst>
          </p:cNvPr>
          <p:cNvSpPr/>
          <p:nvPr/>
        </p:nvSpPr>
        <p:spPr bwMode="auto">
          <a:xfrm>
            <a:off x="1435480" y="471059"/>
            <a:ext cx="519608" cy="3954778"/>
          </a:xfrm>
          <a:prstGeom prst="rect">
            <a:avLst/>
          </a:prstGeom>
          <a:solidFill>
            <a:schemeClr val="tx2">
              <a:lumMod val="20000"/>
              <a:lumOff val="80000"/>
            </a:schemeClr>
          </a:solidFill>
          <a:ln w="19050">
            <a:noFill/>
            <a:round/>
            <a:headEnd/>
            <a:tailEnd/>
          </a:ln>
        </p:spPr>
        <p:txBody>
          <a:bodyPr vert="vert270" wrap="square" lIns="69098" tIns="34549" rIns="69098" bIns="34549" numCol="1" rtlCol="0" anchor="ctr" anchorCtr="0" compatLnSpc="1">
            <a:prstTxWarp prst="textNoShape">
              <a:avLst/>
            </a:prstTxWarp>
          </a:bodyPr>
          <a:lstStyle/>
          <a:p>
            <a:pPr algn="ctr"/>
            <a:r>
              <a:rPr lang="nl-BE" sz="1814" dirty="0">
                <a:latin typeface="Segoe UI Semilight" charset="0"/>
                <a:ea typeface="Segoe UI Semilight" charset="0"/>
                <a:cs typeface="Segoe UI Semilight" charset="0"/>
              </a:rPr>
              <a:t>FM Processes</a:t>
            </a:r>
          </a:p>
        </p:txBody>
      </p:sp>
    </p:spTree>
    <p:extLst>
      <p:ext uri="{BB962C8B-B14F-4D97-AF65-F5344CB8AC3E}">
        <p14:creationId xmlns:p14="http://schemas.microsoft.com/office/powerpoint/2010/main" val="1246266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25B1CE0-1C03-4DB0-82AD-B7C6C77BE6DE}"/>
              </a:ext>
            </a:extLst>
          </p:cNvPr>
          <p:cNvGraphicFramePr/>
          <p:nvPr>
            <p:extLst>
              <p:ext uri="{D42A27DB-BD31-4B8C-83A1-F6EECF244321}">
                <p14:modId xmlns:p14="http://schemas.microsoft.com/office/powerpoint/2010/main" val="1360367795"/>
              </p:ext>
            </p:extLst>
          </p:nvPr>
        </p:nvGraphicFramePr>
        <p:xfrm>
          <a:off x="2244191" y="959825"/>
          <a:ext cx="5703907" cy="3795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14CB5C4-06DD-4F9A-8EA9-9BF6F6B6A401}"/>
              </a:ext>
            </a:extLst>
          </p:cNvPr>
          <p:cNvSpPr txBox="1"/>
          <p:nvPr/>
        </p:nvSpPr>
        <p:spPr>
          <a:xfrm>
            <a:off x="2790600" y="5011704"/>
            <a:ext cx="4578799" cy="417935"/>
          </a:xfrm>
          <a:prstGeom prst="rect">
            <a:avLst/>
          </a:prstGeom>
          <a:noFill/>
        </p:spPr>
        <p:txBody>
          <a:bodyPr wrap="square" rtlCol="0">
            <a:spAutoFit/>
          </a:bodyPr>
          <a:lstStyle/>
          <a:p>
            <a:pPr algn="ctr"/>
            <a:r>
              <a:rPr lang="nl-BE" sz="2116" dirty="0">
                <a:solidFill>
                  <a:schemeClr val="accent3"/>
                </a:solidFill>
                <a:latin typeface="Segoe UI Semilight" charset="0"/>
                <a:ea typeface="Segoe UI Semilight" charset="0"/>
                <a:cs typeface="Segoe UI Semilight" charset="0"/>
              </a:rPr>
              <a:t>Closing the loop</a:t>
            </a:r>
          </a:p>
        </p:txBody>
      </p:sp>
      <p:sp>
        <p:nvSpPr>
          <p:cNvPr id="6" name="Title 1">
            <a:extLst>
              <a:ext uri="{FF2B5EF4-FFF2-40B4-BE49-F238E27FC236}">
                <a16:creationId xmlns:a16="http://schemas.microsoft.com/office/drawing/2014/main" id="{EC1F0AAE-5B0C-430A-B1EE-ED2BE4467FA0}"/>
              </a:ext>
            </a:extLst>
          </p:cNvPr>
          <p:cNvSpPr txBox="1">
            <a:spLocks/>
          </p:cNvSpPr>
          <p:nvPr/>
        </p:nvSpPr>
        <p:spPr>
          <a:xfrm>
            <a:off x="714645" y="113770"/>
            <a:ext cx="8763000" cy="1104636"/>
          </a:xfrm>
          <a:prstGeom prst="rect">
            <a:avLst/>
          </a:prstGeom>
        </p:spPr>
        <p:txBody>
          <a:bodyPr/>
          <a:lstStyle>
            <a:lvl1pPr algn="l" defTabSz="761970" rtl="0" eaLnBrk="1" latinLnBrk="0" hangingPunct="1">
              <a:lnSpc>
                <a:spcPct val="90000"/>
              </a:lnSpc>
              <a:spcBef>
                <a:spcPct val="0"/>
              </a:spcBef>
              <a:buNone/>
              <a:defRPr sz="3667" kern="1200">
                <a:solidFill>
                  <a:schemeClr val="tx1"/>
                </a:solidFill>
                <a:latin typeface="+mj-lt"/>
                <a:ea typeface="+mj-ea"/>
                <a:cs typeface="+mj-cs"/>
              </a:defRPr>
            </a:lvl1pPr>
          </a:lstStyle>
          <a:p>
            <a:pPr algn="ctr"/>
            <a:r>
              <a:rPr lang="nl-BE" sz="2800" dirty="0">
                <a:solidFill>
                  <a:srgbClr val="579297"/>
                </a:solidFill>
                <a:latin typeface="Segoe UI Semilight" panose="020B0402040204020203" pitchFamily="34" charset="0"/>
                <a:cs typeface="Segoe UI Semilight" panose="020B0402040204020203" pitchFamily="34" charset="0"/>
              </a:rPr>
              <a:t>Closing the loop for a safe re-entry</a:t>
            </a:r>
          </a:p>
          <a:p>
            <a:pPr algn="ctr"/>
            <a:r>
              <a:rPr lang="nl-BE" sz="2800" dirty="0">
                <a:solidFill>
                  <a:srgbClr val="579297"/>
                </a:solidFill>
                <a:latin typeface="Segoe UI Semilight" panose="020B0402040204020203" pitchFamily="34" charset="0"/>
                <a:cs typeface="Segoe UI Semilight" panose="020B0402040204020203" pitchFamily="34" charset="0"/>
              </a:rPr>
              <a:t>after COVID-19</a:t>
            </a:r>
          </a:p>
        </p:txBody>
      </p:sp>
    </p:spTree>
    <p:extLst>
      <p:ext uri="{BB962C8B-B14F-4D97-AF65-F5344CB8AC3E}">
        <p14:creationId xmlns:p14="http://schemas.microsoft.com/office/powerpoint/2010/main" val="415529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840483" y="874759"/>
            <a:ext cx="2206771" cy="158614"/>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grpSp>
        <p:nvGrpSpPr>
          <p:cNvPr id="5" name="Group 5"/>
          <p:cNvGrpSpPr/>
          <p:nvPr/>
        </p:nvGrpSpPr>
        <p:grpSpPr>
          <a:xfrm rot="21600000">
            <a:off x="0" y="2311399"/>
            <a:ext cx="10194112" cy="3407523"/>
            <a:chOff x="-12725" y="3175923"/>
            <a:chExt cx="7645584" cy="2555642"/>
          </a:xfrm>
        </p:grpSpPr>
        <p:sp>
          <p:nvSpPr>
            <p:cNvPr id="4" name="Freeform 4"/>
            <p:cNvSpPr/>
            <p:nvPr/>
          </p:nvSpPr>
          <p:spPr>
            <a:xfrm>
              <a:off x="-12725" y="3175923"/>
              <a:ext cx="7645584" cy="2555642"/>
            </a:xfrm>
            <a:custGeom>
              <a:avLst/>
              <a:gdLst/>
              <a:ahLst/>
              <a:cxnLst/>
              <a:rect l="0" t="0" r="0" b="0"/>
              <a:pathLst>
                <a:path w="304800" h="304800">
                  <a:moveTo>
                    <a:pt x="0" y="0"/>
                  </a:moveTo>
                  <a:lnTo>
                    <a:pt x="0" y="304800"/>
                  </a:lnTo>
                  <a:lnTo>
                    <a:pt x="304800" y="304800"/>
                  </a:lnTo>
                  <a:lnTo>
                    <a:pt x="304800" y="0"/>
                  </a:lnTo>
                  <a:lnTo>
                    <a:pt x="0" y="0"/>
                  </a:lnTo>
                  <a:close/>
                </a:path>
              </a:pathLst>
            </a:custGeom>
            <a:blipFill>
              <a:blip r:embed="rId3" cstate="email">
                <a:alphaModFix/>
                <a:extLst>
                  <a:ext uri="{28A0092B-C50C-407E-A947-70E740481C1C}">
                    <a14:useLocalDpi xmlns:a14="http://schemas.microsoft.com/office/drawing/2010/main"/>
                  </a:ext>
                </a:extLst>
              </a:blip>
              <a:stretch>
                <a:fillRect/>
              </a:stretch>
            </a:blipFill>
          </p:spPr>
        </p:sp>
      </p:grpSp>
      <p:sp>
        <p:nvSpPr>
          <p:cNvPr id="6" name="TextBox 6"/>
          <p:cNvSpPr txBox="1"/>
          <p:nvPr/>
        </p:nvSpPr>
        <p:spPr>
          <a:xfrm rot="21600000">
            <a:off x="521327" y="399478"/>
            <a:ext cx="6622068" cy="687347"/>
          </a:xfrm>
          <a:prstGeom prst="rect">
            <a:avLst/>
          </a:prstGeom>
        </p:spPr>
        <p:txBody>
          <a:bodyPr lIns="0" tIns="52800" rIns="0" bIns="0" rtlCol="0" anchor="t"/>
          <a:lstStyle/>
          <a:p>
            <a:pPr>
              <a:lnSpc>
                <a:spcPts val="4071"/>
              </a:lnSpc>
            </a:pPr>
            <a:r>
              <a:rPr lang="en-US" sz="3700" spc="100" dirty="0">
                <a:solidFill>
                  <a:srgbClr val="000000">
                    <a:alpha val="100000"/>
                  </a:srgbClr>
                </a:solidFill>
                <a:latin typeface="Lato"/>
              </a:rPr>
              <a:t>Coronavirus Resource Center</a:t>
            </a:r>
          </a:p>
        </p:txBody>
      </p:sp>
      <p:sp>
        <p:nvSpPr>
          <p:cNvPr id="7" name="TextBox 7"/>
          <p:cNvSpPr txBox="1"/>
          <p:nvPr/>
        </p:nvSpPr>
        <p:spPr>
          <a:xfrm rot="21600000">
            <a:off x="554347" y="1054868"/>
            <a:ext cx="8234340" cy="533400"/>
          </a:xfrm>
          <a:prstGeom prst="rect">
            <a:avLst/>
          </a:prstGeom>
        </p:spPr>
        <p:txBody>
          <a:bodyPr lIns="0" tIns="48000" rIns="0" bIns="0" rtlCol="0" anchor="t"/>
          <a:lstStyle/>
          <a:p>
            <a:pPr>
              <a:lnSpc>
                <a:spcPts val="4200"/>
              </a:lnSpc>
            </a:pPr>
            <a:r>
              <a:rPr lang="en-US" sz="3500" dirty="0">
                <a:solidFill>
                  <a:srgbClr val="F0484A">
                    <a:alpha val="100000"/>
                  </a:srgbClr>
                </a:solidFill>
                <a:latin typeface="Lato"/>
              </a:rPr>
              <a:t>ifma.org/coronavirus</a:t>
            </a:r>
          </a:p>
        </p:txBody>
      </p:sp>
      <p:grpSp>
        <p:nvGrpSpPr>
          <p:cNvPr id="9" name="Group 9"/>
          <p:cNvGrpSpPr/>
          <p:nvPr/>
        </p:nvGrpSpPr>
        <p:grpSpPr>
          <a:xfrm rot="21600000">
            <a:off x="7162800" y="4347322"/>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7347214" y="5204291"/>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2" name="TextBox 12"/>
          <p:cNvSpPr txBox="1"/>
          <p:nvPr/>
        </p:nvSpPr>
        <p:spPr>
          <a:xfrm rot="21600000">
            <a:off x="6701367" y="4741641"/>
            <a:ext cx="2473400" cy="254000"/>
          </a:xfrm>
          <a:prstGeom prst="rect">
            <a:avLst/>
          </a:prstGeom>
        </p:spPr>
        <p:txBody>
          <a:bodyPr lIns="0" tIns="28800" rIns="0" bIns="0" rtlCol="0" anchor="t"/>
          <a:lstStyle/>
          <a:p>
            <a:pPr algn="r">
              <a:lnSpc>
                <a:spcPts val="2000"/>
              </a:lnSpc>
            </a:pPr>
            <a:r>
              <a:rPr lang="en-US" sz="2400" dirty="0">
                <a:solidFill>
                  <a:srgbClr val="FFFFFF">
                    <a:alpha val="100000"/>
                  </a:srgbClr>
                </a:solidFill>
                <a:latin typeface="Lato"/>
              </a:rPr>
              <a:t>IFMA.org</a:t>
            </a:r>
          </a:p>
        </p:txBody>
      </p:sp>
      <p:pic>
        <p:nvPicPr>
          <p:cNvPr id="15" name="Picture 14">
            <a:extLst>
              <a:ext uri="{FF2B5EF4-FFF2-40B4-BE49-F238E27FC236}">
                <a16:creationId xmlns:a16="http://schemas.microsoft.com/office/drawing/2014/main" id="{C129BCC2-D63D-4284-BC7D-E5AF6F52D6B3}"/>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spTree>
    <p:extLst>
      <p:ext uri="{BB962C8B-B14F-4D97-AF65-F5344CB8AC3E}">
        <p14:creationId xmlns:p14="http://schemas.microsoft.com/office/powerpoint/2010/main" val="1705068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42BD-BF97-4C26-82AB-3DCE01CCC4F9}"/>
              </a:ext>
            </a:extLst>
          </p:cNvPr>
          <p:cNvSpPr>
            <a:spLocks noGrp="1"/>
          </p:cNvSpPr>
          <p:nvPr>
            <p:ph type="title"/>
          </p:nvPr>
        </p:nvSpPr>
        <p:spPr>
          <a:xfrm>
            <a:off x="714645" y="113770"/>
            <a:ext cx="8763000" cy="1104636"/>
          </a:xfrm>
        </p:spPr>
        <p:txBody>
          <a:bodyPr>
            <a:normAutofit/>
          </a:bodyPr>
          <a:lstStyle/>
          <a:p>
            <a:r>
              <a:rPr lang="nl-BE" sz="2800" dirty="0">
                <a:solidFill>
                  <a:srgbClr val="79C8CE"/>
                </a:solidFill>
                <a:latin typeface="Segoe UI Semilight" panose="020B0402040204020203" pitchFamily="34" charset="0"/>
                <a:cs typeface="Segoe UI Semilight" panose="020B0402040204020203" pitchFamily="34" charset="0"/>
              </a:rPr>
              <a:t>Plan the re-entry</a:t>
            </a:r>
          </a:p>
        </p:txBody>
      </p:sp>
      <p:pic>
        <p:nvPicPr>
          <p:cNvPr id="8" name="Picture 7" descr="A screenshot of a cell phone&#10;&#10;Description automatically generated">
            <a:extLst>
              <a:ext uri="{FF2B5EF4-FFF2-40B4-BE49-F238E27FC236}">
                <a16:creationId xmlns:a16="http://schemas.microsoft.com/office/drawing/2014/main" id="{19E84F1D-0BD5-42D7-B98B-759745D3C59B}"/>
              </a:ext>
            </a:extLst>
          </p:cNvPr>
          <p:cNvPicPr>
            <a:picLocks noChangeAspect="1"/>
          </p:cNvPicPr>
          <p:nvPr/>
        </p:nvPicPr>
        <p:blipFill rotWithShape="1">
          <a:blip r:embed="rId2"/>
          <a:srcRect l="15512" r="20637"/>
          <a:stretch/>
        </p:blipFill>
        <p:spPr>
          <a:xfrm>
            <a:off x="4110294" y="1100157"/>
            <a:ext cx="4648830" cy="3444810"/>
          </a:xfrm>
          <a:prstGeom prst="rect">
            <a:avLst/>
          </a:prstGeom>
        </p:spPr>
      </p:pic>
      <p:sp>
        <p:nvSpPr>
          <p:cNvPr id="11" name="TextBox 10">
            <a:extLst>
              <a:ext uri="{FF2B5EF4-FFF2-40B4-BE49-F238E27FC236}">
                <a16:creationId xmlns:a16="http://schemas.microsoft.com/office/drawing/2014/main" id="{68F4F20E-5410-41D5-A6B6-865263706B15}"/>
              </a:ext>
            </a:extLst>
          </p:cNvPr>
          <p:cNvSpPr txBox="1"/>
          <p:nvPr/>
        </p:nvSpPr>
        <p:spPr>
          <a:xfrm>
            <a:off x="1549303" y="4678701"/>
            <a:ext cx="2181173" cy="301621"/>
          </a:xfrm>
          <a:prstGeom prst="rect">
            <a:avLst/>
          </a:prstGeom>
          <a:noFill/>
        </p:spPr>
        <p:txBody>
          <a:bodyPr wrap="square" rtlCol="0">
            <a:spAutoFit/>
          </a:bodyPr>
          <a:lstStyle/>
          <a:p>
            <a:pPr algn="ctr"/>
            <a:r>
              <a:rPr lang="nl-BE" sz="1360" dirty="0">
                <a:solidFill>
                  <a:schemeClr val="accent3"/>
                </a:solidFill>
                <a:latin typeface="Segoe UI Semilight" charset="0"/>
                <a:ea typeface="Segoe UI Semilight" charset="0"/>
                <a:cs typeface="Segoe UI Semilight" charset="0"/>
              </a:rPr>
              <a:t>Buildings</a:t>
            </a:r>
          </a:p>
        </p:txBody>
      </p:sp>
      <p:sp>
        <p:nvSpPr>
          <p:cNvPr id="12" name="TextBox 11">
            <a:extLst>
              <a:ext uri="{FF2B5EF4-FFF2-40B4-BE49-F238E27FC236}">
                <a16:creationId xmlns:a16="http://schemas.microsoft.com/office/drawing/2014/main" id="{D6ABD65A-A5A5-4295-B589-88C074E650D0}"/>
              </a:ext>
            </a:extLst>
          </p:cNvPr>
          <p:cNvSpPr txBox="1"/>
          <p:nvPr/>
        </p:nvSpPr>
        <p:spPr>
          <a:xfrm>
            <a:off x="5420469" y="4260062"/>
            <a:ext cx="2181173" cy="929485"/>
          </a:xfrm>
          <a:prstGeom prst="rect">
            <a:avLst/>
          </a:prstGeom>
          <a:noFill/>
        </p:spPr>
        <p:txBody>
          <a:bodyPr wrap="square" rtlCol="0">
            <a:spAutoFit/>
          </a:bodyPr>
          <a:lstStyle/>
          <a:p>
            <a:pPr algn="ctr"/>
            <a:r>
              <a:rPr lang="nl-BE" sz="1360" dirty="0">
                <a:solidFill>
                  <a:schemeClr val="accent3"/>
                </a:solidFill>
                <a:latin typeface="Segoe UI Semilight" charset="0"/>
                <a:ea typeface="Segoe UI Semilight" charset="0"/>
                <a:cs typeface="Segoe UI Semilight" charset="0"/>
              </a:rPr>
              <a:t>Floorplans</a:t>
            </a:r>
          </a:p>
          <a:p>
            <a:pPr algn="ctr"/>
            <a:r>
              <a:rPr lang="nl-BE" sz="1360" dirty="0">
                <a:solidFill>
                  <a:schemeClr val="accent3"/>
                </a:solidFill>
                <a:latin typeface="Segoe UI Semilight" charset="0"/>
                <a:ea typeface="Segoe UI Semilight" charset="0"/>
                <a:cs typeface="Segoe UI Semilight" charset="0"/>
              </a:rPr>
              <a:t>Workstations</a:t>
            </a:r>
          </a:p>
          <a:p>
            <a:pPr algn="ctr"/>
            <a:r>
              <a:rPr lang="nl-BE" sz="1360" dirty="0">
                <a:solidFill>
                  <a:schemeClr val="accent3"/>
                </a:solidFill>
                <a:latin typeface="Segoe UI Semilight" charset="0"/>
                <a:ea typeface="Segoe UI Semilight" charset="0"/>
                <a:cs typeface="Segoe UI Semilight" charset="0"/>
              </a:rPr>
              <a:t>Circulation lines</a:t>
            </a:r>
          </a:p>
          <a:p>
            <a:pPr algn="ctr"/>
            <a:r>
              <a:rPr lang="nl-BE" sz="1360" dirty="0">
                <a:solidFill>
                  <a:schemeClr val="accent3"/>
                </a:solidFill>
                <a:latin typeface="Segoe UI Semilight" charset="0"/>
                <a:ea typeface="Segoe UI Semilight" charset="0"/>
                <a:cs typeface="Segoe UI Semilight" charset="0"/>
              </a:rPr>
              <a:t>Personal Disctance</a:t>
            </a:r>
          </a:p>
        </p:txBody>
      </p:sp>
      <p:pic>
        <p:nvPicPr>
          <p:cNvPr id="14" name="Picture 13" descr="A screenshot of a cell phone&#10;&#10;Description automatically generated">
            <a:extLst>
              <a:ext uri="{FF2B5EF4-FFF2-40B4-BE49-F238E27FC236}">
                <a16:creationId xmlns:a16="http://schemas.microsoft.com/office/drawing/2014/main" id="{06A78B2A-D88A-4C9F-887C-79D6A81F37D6}"/>
              </a:ext>
            </a:extLst>
          </p:cNvPr>
          <p:cNvPicPr>
            <a:picLocks noChangeAspect="1"/>
          </p:cNvPicPr>
          <p:nvPr/>
        </p:nvPicPr>
        <p:blipFill>
          <a:blip r:embed="rId3"/>
          <a:stretch>
            <a:fillRect/>
          </a:stretch>
        </p:blipFill>
        <p:spPr>
          <a:xfrm>
            <a:off x="1513894" y="1100157"/>
            <a:ext cx="2516284" cy="3531748"/>
          </a:xfrm>
          <a:prstGeom prst="rect">
            <a:avLst/>
          </a:prstGeom>
        </p:spPr>
      </p:pic>
      <p:grpSp>
        <p:nvGrpSpPr>
          <p:cNvPr id="16" name="Group 15">
            <a:extLst>
              <a:ext uri="{FF2B5EF4-FFF2-40B4-BE49-F238E27FC236}">
                <a16:creationId xmlns:a16="http://schemas.microsoft.com/office/drawing/2014/main" id="{90830EF8-4834-4FCA-8FF5-5AB8E89AC2E1}"/>
              </a:ext>
            </a:extLst>
          </p:cNvPr>
          <p:cNvGrpSpPr/>
          <p:nvPr/>
        </p:nvGrpSpPr>
        <p:grpSpPr>
          <a:xfrm>
            <a:off x="4818182" y="2595682"/>
            <a:ext cx="523636" cy="523636"/>
            <a:chOff x="1007172" y="36363"/>
            <a:chExt cx="692945" cy="692945"/>
          </a:xfrm>
          <a:scene3d>
            <a:camera prst="orthographicFront"/>
            <a:lightRig rig="flat" dir="t"/>
          </a:scene3d>
        </p:grpSpPr>
        <p:sp>
          <p:nvSpPr>
            <p:cNvPr id="17" name="Partial Circle 16">
              <a:extLst>
                <a:ext uri="{FF2B5EF4-FFF2-40B4-BE49-F238E27FC236}">
                  <a16:creationId xmlns:a16="http://schemas.microsoft.com/office/drawing/2014/main" id="{E2C7963E-D357-4707-BBDC-66EDFAA80CC7}"/>
                </a:ext>
              </a:extLst>
            </p:cNvPr>
            <p:cNvSpPr/>
            <p:nvPr/>
          </p:nvSpPr>
          <p:spPr>
            <a:xfrm>
              <a:off x="1007172" y="36363"/>
              <a:ext cx="692945" cy="692945"/>
            </a:xfrm>
            <a:prstGeom prst="pie">
              <a:avLst>
                <a:gd name="adj1" fmla="val 16200000"/>
                <a:gd name="adj2" fmla="val 0"/>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8" name="Partial Circle 4">
              <a:extLst>
                <a:ext uri="{FF2B5EF4-FFF2-40B4-BE49-F238E27FC236}">
                  <a16:creationId xmlns:a16="http://schemas.microsoft.com/office/drawing/2014/main" id="{4F6F1834-23F2-4C20-8E53-A0274F52449F}"/>
                </a:ext>
              </a:extLst>
            </p:cNvPr>
            <p:cNvSpPr txBox="1"/>
            <p:nvPr/>
          </p:nvSpPr>
          <p:spPr>
            <a:xfrm>
              <a:off x="1375010" y="179984"/>
              <a:ext cx="255729" cy="1897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557" tIns="10557" rIns="10557" bIns="10557" numCol="1" spcCol="1270" anchor="ctr" anchorCtr="0">
              <a:noAutofit/>
            </a:bodyPr>
            <a:lstStyle/>
            <a:p>
              <a:pPr algn="ctr" defTabSz="369500">
                <a:lnSpc>
                  <a:spcPct val="90000"/>
                </a:lnSpc>
                <a:spcBef>
                  <a:spcPct val="0"/>
                </a:spcBef>
                <a:spcAft>
                  <a:spcPct val="35000"/>
                </a:spcAft>
              </a:pPr>
              <a:endParaRPr lang="nl-BE" sz="831" dirty="0"/>
            </a:p>
          </p:txBody>
        </p:sp>
      </p:grpSp>
    </p:spTree>
    <p:extLst>
      <p:ext uri="{BB962C8B-B14F-4D97-AF65-F5344CB8AC3E}">
        <p14:creationId xmlns:p14="http://schemas.microsoft.com/office/powerpoint/2010/main" val="1134738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48C3-0756-41E4-BE58-CACAF7F2FC22}"/>
              </a:ext>
            </a:extLst>
          </p:cNvPr>
          <p:cNvSpPr>
            <a:spLocks noGrp="1"/>
          </p:cNvSpPr>
          <p:nvPr>
            <p:ph type="title"/>
          </p:nvPr>
        </p:nvSpPr>
        <p:spPr/>
        <p:txBody>
          <a:bodyPr>
            <a:normAutofit/>
          </a:bodyPr>
          <a:lstStyle/>
          <a:p>
            <a:r>
              <a:rPr lang="nl-BE" sz="2800" dirty="0">
                <a:solidFill>
                  <a:srgbClr val="79C8CE"/>
                </a:solidFill>
                <a:latin typeface="Segoe UI Semilight" panose="020B0402040204020203" pitchFamily="34" charset="0"/>
                <a:cs typeface="Segoe UI Semilight" panose="020B0402040204020203" pitchFamily="34" charset="0"/>
              </a:rPr>
              <a:t>Reserve a safe workstation</a:t>
            </a:r>
          </a:p>
        </p:txBody>
      </p:sp>
      <p:pic>
        <p:nvPicPr>
          <p:cNvPr id="6" name="Picture 5" descr="A picture containing room, computer, drawing&#10;&#10;Description automatically generated">
            <a:extLst>
              <a:ext uri="{FF2B5EF4-FFF2-40B4-BE49-F238E27FC236}">
                <a16:creationId xmlns:a16="http://schemas.microsoft.com/office/drawing/2014/main" id="{53B5D0EB-EC33-4945-9159-341EB0070901}"/>
              </a:ext>
            </a:extLst>
          </p:cNvPr>
          <p:cNvPicPr>
            <a:picLocks noChangeAspect="1"/>
          </p:cNvPicPr>
          <p:nvPr/>
        </p:nvPicPr>
        <p:blipFill>
          <a:blip r:embed="rId2"/>
          <a:stretch>
            <a:fillRect/>
          </a:stretch>
        </p:blipFill>
        <p:spPr>
          <a:xfrm>
            <a:off x="3697175" y="1322954"/>
            <a:ext cx="4742545" cy="2669114"/>
          </a:xfrm>
          <a:prstGeom prst="rect">
            <a:avLst/>
          </a:prstGeom>
        </p:spPr>
      </p:pic>
      <p:sp>
        <p:nvSpPr>
          <p:cNvPr id="7" name="TextBox 6">
            <a:extLst>
              <a:ext uri="{FF2B5EF4-FFF2-40B4-BE49-F238E27FC236}">
                <a16:creationId xmlns:a16="http://schemas.microsoft.com/office/drawing/2014/main" id="{9264F677-ADE3-4A2E-B977-AACD7E81791E}"/>
              </a:ext>
            </a:extLst>
          </p:cNvPr>
          <p:cNvSpPr txBox="1"/>
          <p:nvPr/>
        </p:nvSpPr>
        <p:spPr>
          <a:xfrm>
            <a:off x="3697176" y="4252500"/>
            <a:ext cx="4742544" cy="301621"/>
          </a:xfrm>
          <a:prstGeom prst="rect">
            <a:avLst/>
          </a:prstGeom>
          <a:noFill/>
        </p:spPr>
        <p:txBody>
          <a:bodyPr wrap="square" rtlCol="0">
            <a:spAutoFit/>
          </a:bodyPr>
          <a:lstStyle/>
          <a:p>
            <a:pPr algn="ctr"/>
            <a:r>
              <a:rPr lang="nl-BE" sz="1360" dirty="0">
                <a:solidFill>
                  <a:schemeClr val="accent3"/>
                </a:solidFill>
                <a:latin typeface="Segoe UI Semilight" charset="0"/>
                <a:ea typeface="Segoe UI Semilight" charset="0"/>
                <a:cs typeface="Segoe UI Semilight" charset="0"/>
              </a:rPr>
              <a:t>Inform and communicatie with teams, groups, employees</a:t>
            </a:r>
          </a:p>
        </p:txBody>
      </p:sp>
      <p:grpSp>
        <p:nvGrpSpPr>
          <p:cNvPr id="9" name="Group 8">
            <a:extLst>
              <a:ext uri="{FF2B5EF4-FFF2-40B4-BE49-F238E27FC236}">
                <a16:creationId xmlns:a16="http://schemas.microsoft.com/office/drawing/2014/main" id="{4BE10DFB-DAF7-4133-A6ED-DDAFAEEEBDD0}"/>
              </a:ext>
            </a:extLst>
          </p:cNvPr>
          <p:cNvGrpSpPr/>
          <p:nvPr/>
        </p:nvGrpSpPr>
        <p:grpSpPr>
          <a:xfrm>
            <a:off x="1477233" y="1198813"/>
            <a:ext cx="1789052" cy="2947082"/>
            <a:chOff x="576657" y="1586429"/>
            <a:chExt cx="2367512" cy="3899972"/>
          </a:xfrm>
        </p:grpSpPr>
        <p:pic>
          <p:nvPicPr>
            <p:cNvPr id="5" name="Picture 4" descr="A screen shot of a computer&#10;&#10;Description automatically generated">
              <a:extLst>
                <a:ext uri="{FF2B5EF4-FFF2-40B4-BE49-F238E27FC236}">
                  <a16:creationId xmlns:a16="http://schemas.microsoft.com/office/drawing/2014/main" id="{CFA7BCCF-6454-4DFE-BF8B-8CDA989C119A}"/>
                </a:ext>
              </a:extLst>
            </p:cNvPr>
            <p:cNvPicPr>
              <a:picLocks noChangeAspect="1"/>
            </p:cNvPicPr>
            <p:nvPr/>
          </p:nvPicPr>
          <p:blipFill>
            <a:blip r:embed="rId3"/>
            <a:stretch>
              <a:fillRect/>
            </a:stretch>
          </p:blipFill>
          <p:spPr>
            <a:xfrm>
              <a:off x="576657" y="1586429"/>
              <a:ext cx="2367512" cy="3899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1A21C257-1018-48F1-8EFF-8FC97479A28A}"/>
                </a:ext>
              </a:extLst>
            </p:cNvPr>
            <p:cNvPicPr>
              <a:picLocks noChangeAspect="1"/>
            </p:cNvPicPr>
            <p:nvPr/>
          </p:nvPicPr>
          <p:blipFill rotWithShape="1">
            <a:blip r:embed="rId4"/>
            <a:srcRect t="173" b="1011"/>
            <a:stretch/>
          </p:blipFill>
          <p:spPr>
            <a:xfrm>
              <a:off x="1005646" y="2152011"/>
              <a:ext cx="1547054" cy="2767122"/>
            </a:xfrm>
            <a:prstGeom prst="rect">
              <a:avLst/>
            </a:prstGeom>
          </p:spPr>
        </p:pic>
      </p:grpSp>
      <p:sp>
        <p:nvSpPr>
          <p:cNvPr id="10" name="TextBox 9">
            <a:extLst>
              <a:ext uri="{FF2B5EF4-FFF2-40B4-BE49-F238E27FC236}">
                <a16:creationId xmlns:a16="http://schemas.microsoft.com/office/drawing/2014/main" id="{DBC671D8-47AA-4BE5-86BB-79AD9D470697}"/>
              </a:ext>
            </a:extLst>
          </p:cNvPr>
          <p:cNvSpPr txBox="1"/>
          <p:nvPr/>
        </p:nvSpPr>
        <p:spPr>
          <a:xfrm>
            <a:off x="1000522" y="4235375"/>
            <a:ext cx="2770826" cy="301621"/>
          </a:xfrm>
          <a:prstGeom prst="rect">
            <a:avLst/>
          </a:prstGeom>
          <a:noFill/>
        </p:spPr>
        <p:txBody>
          <a:bodyPr wrap="square" rtlCol="0">
            <a:spAutoFit/>
          </a:bodyPr>
          <a:lstStyle/>
          <a:p>
            <a:pPr algn="ctr"/>
            <a:r>
              <a:rPr lang="nl-BE" sz="1360" dirty="0">
                <a:solidFill>
                  <a:schemeClr val="accent3"/>
                </a:solidFill>
                <a:latin typeface="Segoe UI Semilight" charset="0"/>
                <a:ea typeface="Segoe UI Semilight" charset="0"/>
                <a:cs typeface="Segoe UI Semilight" charset="0"/>
              </a:rPr>
              <a:t>Timing</a:t>
            </a:r>
          </a:p>
        </p:txBody>
      </p:sp>
    </p:spTree>
    <p:extLst>
      <p:ext uri="{BB962C8B-B14F-4D97-AF65-F5344CB8AC3E}">
        <p14:creationId xmlns:p14="http://schemas.microsoft.com/office/powerpoint/2010/main" val="93750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ame&#10;&#10;Description automatically generated">
            <a:extLst>
              <a:ext uri="{FF2B5EF4-FFF2-40B4-BE49-F238E27FC236}">
                <a16:creationId xmlns:a16="http://schemas.microsoft.com/office/drawing/2014/main" id="{E1D43190-0933-41DD-9DD6-875C3C824894}"/>
              </a:ext>
            </a:extLst>
          </p:cNvPr>
          <p:cNvPicPr>
            <a:picLocks noChangeAspect="1"/>
          </p:cNvPicPr>
          <p:nvPr/>
        </p:nvPicPr>
        <p:blipFill>
          <a:blip r:embed="rId2"/>
          <a:stretch>
            <a:fillRect/>
          </a:stretch>
        </p:blipFill>
        <p:spPr>
          <a:xfrm>
            <a:off x="1977728" y="482855"/>
            <a:ext cx="6775113" cy="4354022"/>
          </a:xfrm>
          <a:prstGeom prst="rect">
            <a:avLst/>
          </a:prstGeom>
        </p:spPr>
      </p:pic>
      <p:sp>
        <p:nvSpPr>
          <p:cNvPr id="2" name="Title 1">
            <a:extLst>
              <a:ext uri="{FF2B5EF4-FFF2-40B4-BE49-F238E27FC236}">
                <a16:creationId xmlns:a16="http://schemas.microsoft.com/office/drawing/2014/main" id="{67CB48C3-0756-41E4-BE58-CACAF7F2FC22}"/>
              </a:ext>
            </a:extLst>
          </p:cNvPr>
          <p:cNvSpPr>
            <a:spLocks noGrp="1"/>
          </p:cNvSpPr>
          <p:nvPr>
            <p:ph type="title"/>
          </p:nvPr>
        </p:nvSpPr>
        <p:spPr/>
        <p:txBody>
          <a:bodyPr>
            <a:normAutofit/>
          </a:bodyPr>
          <a:lstStyle/>
          <a:p>
            <a:r>
              <a:rPr lang="nl-BE" sz="2800" dirty="0">
                <a:solidFill>
                  <a:srgbClr val="79C8CE"/>
                </a:solidFill>
                <a:latin typeface="Segoe UI Semilight" panose="020B0402040204020203" pitchFamily="34" charset="0"/>
                <a:cs typeface="Segoe UI Semilight" panose="020B0402040204020203" pitchFamily="34" charset="0"/>
              </a:rPr>
              <a:t>Clean the used workstations</a:t>
            </a:r>
          </a:p>
        </p:txBody>
      </p:sp>
      <p:sp>
        <p:nvSpPr>
          <p:cNvPr id="7" name="TextBox 6">
            <a:extLst>
              <a:ext uri="{FF2B5EF4-FFF2-40B4-BE49-F238E27FC236}">
                <a16:creationId xmlns:a16="http://schemas.microsoft.com/office/drawing/2014/main" id="{9264F677-ADE3-4A2E-B977-AACD7E81791E}"/>
              </a:ext>
            </a:extLst>
          </p:cNvPr>
          <p:cNvSpPr txBox="1"/>
          <p:nvPr/>
        </p:nvSpPr>
        <p:spPr>
          <a:xfrm>
            <a:off x="3075808" y="4228243"/>
            <a:ext cx="4008384" cy="929485"/>
          </a:xfrm>
          <a:prstGeom prst="rect">
            <a:avLst/>
          </a:prstGeom>
          <a:noFill/>
        </p:spPr>
        <p:txBody>
          <a:bodyPr wrap="square" rtlCol="0">
            <a:spAutoFit/>
          </a:bodyPr>
          <a:lstStyle/>
          <a:p>
            <a:pPr algn="ctr"/>
            <a:r>
              <a:rPr lang="nl-BE" sz="1360" dirty="0">
                <a:solidFill>
                  <a:schemeClr val="accent3"/>
                </a:solidFill>
                <a:latin typeface="Segoe UI Semilight" charset="0"/>
                <a:ea typeface="Segoe UI Semilight" charset="0"/>
                <a:cs typeface="Segoe UI Semilight" charset="0"/>
              </a:rPr>
              <a:t>Clean only the workstations that were occupied</a:t>
            </a:r>
          </a:p>
          <a:p>
            <a:pPr algn="ctr"/>
            <a:r>
              <a:rPr lang="nl-BE" sz="1360" dirty="0">
                <a:solidFill>
                  <a:schemeClr val="accent3"/>
                </a:solidFill>
                <a:latin typeface="Segoe UI Semilight" charset="0"/>
                <a:ea typeface="Segoe UI Semilight" charset="0"/>
                <a:cs typeface="Segoe UI Semilight" charset="0"/>
              </a:rPr>
              <a:t>Manage the cleaning team</a:t>
            </a:r>
          </a:p>
          <a:p>
            <a:pPr algn="ctr"/>
            <a:r>
              <a:rPr lang="nl-BE" sz="1360" dirty="0">
                <a:solidFill>
                  <a:schemeClr val="accent3"/>
                </a:solidFill>
                <a:latin typeface="Segoe UI Semilight" charset="0"/>
                <a:ea typeface="Segoe UI Semilight" charset="0"/>
                <a:cs typeface="Segoe UI Semilight" charset="0"/>
              </a:rPr>
              <a:t>Guarantee safe check out of the workstation</a:t>
            </a:r>
          </a:p>
          <a:p>
            <a:pPr algn="ctr"/>
            <a:endParaRPr lang="nl-BE" sz="1360" dirty="0">
              <a:solidFill>
                <a:schemeClr val="accent3"/>
              </a:solidFill>
              <a:latin typeface="Segoe UI Semilight" charset="0"/>
              <a:ea typeface="Segoe UI Semilight" charset="0"/>
              <a:cs typeface="Segoe UI Semilight" charset="0"/>
            </a:endParaRPr>
          </a:p>
        </p:txBody>
      </p:sp>
      <p:pic>
        <p:nvPicPr>
          <p:cNvPr id="12" name="Picture 11">
            <a:extLst>
              <a:ext uri="{FF2B5EF4-FFF2-40B4-BE49-F238E27FC236}">
                <a16:creationId xmlns:a16="http://schemas.microsoft.com/office/drawing/2014/main" id="{CE7C2935-B42C-4618-89FD-9031A498219B}"/>
              </a:ext>
            </a:extLst>
          </p:cNvPr>
          <p:cNvPicPr>
            <a:picLocks noChangeAspect="1"/>
          </p:cNvPicPr>
          <p:nvPr/>
        </p:nvPicPr>
        <p:blipFill>
          <a:blip r:embed="rId3"/>
          <a:stretch>
            <a:fillRect/>
          </a:stretch>
        </p:blipFill>
        <p:spPr>
          <a:xfrm>
            <a:off x="6951030" y="4413585"/>
            <a:ext cx="536366" cy="536366"/>
          </a:xfrm>
          <a:prstGeom prst="rect">
            <a:avLst/>
          </a:prstGeom>
        </p:spPr>
      </p:pic>
    </p:spTree>
    <p:extLst>
      <p:ext uri="{BB962C8B-B14F-4D97-AF65-F5344CB8AC3E}">
        <p14:creationId xmlns:p14="http://schemas.microsoft.com/office/powerpoint/2010/main" val="9394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0848-5121-4527-9721-C5857C6333C1}"/>
              </a:ext>
            </a:extLst>
          </p:cNvPr>
          <p:cNvSpPr>
            <a:spLocks noGrp="1"/>
          </p:cNvSpPr>
          <p:nvPr>
            <p:ph type="title"/>
          </p:nvPr>
        </p:nvSpPr>
        <p:spPr/>
        <p:txBody>
          <a:bodyPr>
            <a:normAutofit/>
          </a:bodyPr>
          <a:lstStyle/>
          <a:p>
            <a:r>
              <a:rPr lang="nl-BE" sz="2800" dirty="0">
                <a:solidFill>
                  <a:srgbClr val="79C8CE"/>
                </a:solidFill>
                <a:latin typeface="Segoe UI Semilight" panose="020B0402040204020203" pitchFamily="34" charset="0"/>
                <a:cs typeface="Segoe UI Semilight" panose="020B0402040204020203" pitchFamily="34" charset="0"/>
              </a:rPr>
              <a:t>Track &amp; close the loop</a:t>
            </a:r>
          </a:p>
        </p:txBody>
      </p:sp>
      <p:pic>
        <p:nvPicPr>
          <p:cNvPr id="4" name="Picture 3">
            <a:extLst>
              <a:ext uri="{FF2B5EF4-FFF2-40B4-BE49-F238E27FC236}">
                <a16:creationId xmlns:a16="http://schemas.microsoft.com/office/drawing/2014/main" id="{FEA5A3EC-AB28-4D12-AE10-9C598E446086}"/>
              </a:ext>
            </a:extLst>
          </p:cNvPr>
          <p:cNvPicPr/>
          <p:nvPr/>
        </p:nvPicPr>
        <p:blipFill rotWithShape="1">
          <a:blip r:embed="rId2" r:link="rId4"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2876"/>
          <a:stretch>
            <a:fillRect/>
          </a:stretch>
        </p:blipFill>
        <p:spPr bwMode="auto">
          <a:xfrm>
            <a:off x="3405071" y="1656693"/>
            <a:ext cx="5354054" cy="2530826"/>
          </a:xfrm>
          <a:prstGeom prst="rect">
            <a:avLst/>
          </a:prstGeom>
          <a:noFill/>
          <a:ln>
            <a:noFill/>
          </a:ln>
        </p:spPr>
      </p:pic>
      <p:sp>
        <p:nvSpPr>
          <p:cNvPr id="5" name="TextBox 4">
            <a:extLst>
              <a:ext uri="{FF2B5EF4-FFF2-40B4-BE49-F238E27FC236}">
                <a16:creationId xmlns:a16="http://schemas.microsoft.com/office/drawing/2014/main" id="{3A250E1A-FAAB-4A56-98AC-320AA5041281}"/>
              </a:ext>
            </a:extLst>
          </p:cNvPr>
          <p:cNvSpPr txBox="1"/>
          <p:nvPr/>
        </p:nvSpPr>
        <p:spPr>
          <a:xfrm>
            <a:off x="1484130" y="1821273"/>
            <a:ext cx="2004192" cy="1975926"/>
          </a:xfrm>
          <a:prstGeom prst="rect">
            <a:avLst/>
          </a:prstGeom>
          <a:noFill/>
        </p:spPr>
        <p:txBody>
          <a:bodyPr wrap="square" rtlCol="0">
            <a:spAutoFit/>
          </a:bodyPr>
          <a:lstStyle/>
          <a:p>
            <a:pPr algn="ctr"/>
            <a:r>
              <a:rPr lang="nl-BE" sz="1360" dirty="0">
                <a:solidFill>
                  <a:schemeClr val="accent3"/>
                </a:solidFill>
                <a:latin typeface="Segoe UI Semilight" charset="0"/>
                <a:ea typeface="Segoe UI Semilight" charset="0"/>
                <a:cs typeface="Segoe UI Semilight" charset="0"/>
              </a:rPr>
              <a:t>Track occupation by employee</a:t>
            </a:r>
          </a:p>
          <a:p>
            <a:pPr algn="ctr"/>
            <a:endParaRPr lang="nl-BE" sz="1360" dirty="0">
              <a:solidFill>
                <a:schemeClr val="accent3"/>
              </a:solidFill>
              <a:latin typeface="Segoe UI Semilight" charset="0"/>
              <a:ea typeface="Segoe UI Semilight" charset="0"/>
              <a:cs typeface="Segoe UI Semilight" charset="0"/>
            </a:endParaRPr>
          </a:p>
          <a:p>
            <a:pPr algn="ctr"/>
            <a:r>
              <a:rPr lang="nl-BE" sz="1360" dirty="0">
                <a:solidFill>
                  <a:schemeClr val="accent3"/>
                </a:solidFill>
                <a:latin typeface="Segoe UI Semilight" charset="0"/>
                <a:ea typeface="Segoe UI Semilight" charset="0"/>
                <a:cs typeface="Segoe UI Semilight" charset="0"/>
              </a:rPr>
              <a:t>Act when needed</a:t>
            </a:r>
          </a:p>
          <a:p>
            <a:pPr algn="ctr"/>
            <a:endParaRPr lang="nl-BE" sz="1360" dirty="0">
              <a:solidFill>
                <a:schemeClr val="accent3"/>
              </a:solidFill>
              <a:latin typeface="Segoe UI Semilight" charset="0"/>
              <a:ea typeface="Segoe UI Semilight" charset="0"/>
              <a:cs typeface="Segoe UI Semilight" charset="0"/>
            </a:endParaRPr>
          </a:p>
          <a:p>
            <a:pPr algn="ctr"/>
            <a:r>
              <a:rPr lang="nl-BE" sz="1360" dirty="0">
                <a:solidFill>
                  <a:schemeClr val="accent3"/>
                </a:solidFill>
                <a:latin typeface="Segoe UI Semilight" charset="0"/>
                <a:ea typeface="Segoe UI Semilight" charset="0"/>
                <a:cs typeface="Segoe UI Semilight" charset="0"/>
              </a:rPr>
              <a:t>Make analysis</a:t>
            </a:r>
          </a:p>
          <a:p>
            <a:pPr algn="ctr"/>
            <a:endParaRPr lang="nl-BE" sz="1360" dirty="0">
              <a:solidFill>
                <a:schemeClr val="accent3"/>
              </a:solidFill>
              <a:latin typeface="Segoe UI Semilight" charset="0"/>
              <a:ea typeface="Segoe UI Semilight" charset="0"/>
              <a:cs typeface="Segoe UI Semilight" charset="0"/>
            </a:endParaRPr>
          </a:p>
          <a:p>
            <a:pPr algn="ctr"/>
            <a:r>
              <a:rPr lang="nl-BE" sz="1360" dirty="0">
                <a:solidFill>
                  <a:schemeClr val="accent3"/>
                </a:solidFill>
                <a:latin typeface="Segoe UI Semilight" charset="0"/>
                <a:ea typeface="Segoe UI Semilight" charset="0"/>
                <a:cs typeface="Segoe UI Semilight" charset="0"/>
              </a:rPr>
              <a:t>Improve</a:t>
            </a:r>
          </a:p>
          <a:p>
            <a:pPr algn="ctr"/>
            <a:endParaRPr lang="nl-BE" sz="1360" dirty="0">
              <a:solidFill>
                <a:schemeClr val="accent3"/>
              </a:solidFill>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1970075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rot="21600000">
            <a:off x="1768966" y="1706362"/>
            <a:ext cx="6622068" cy="2299200"/>
          </a:xfrm>
          <a:prstGeom prst="rect">
            <a:avLst/>
          </a:prstGeom>
        </p:spPr>
        <p:txBody>
          <a:bodyPr lIns="0" tIns="52800" rIns="0" bIns="0" rtlCol="0" anchor="t"/>
          <a:lstStyle/>
          <a:p>
            <a:pPr algn="ctr"/>
            <a:r>
              <a:rPr lang="en-US" sz="7200" spc="100" dirty="0">
                <a:solidFill>
                  <a:srgbClr val="173555"/>
                </a:solidFill>
                <a:latin typeface="Lato Light" panose="020F0302020204030203" pitchFamily="34" charset="0"/>
              </a:rPr>
              <a:t>Audience</a:t>
            </a:r>
            <a:br>
              <a:rPr lang="en-US" sz="7200" spc="100" dirty="0">
                <a:solidFill>
                  <a:srgbClr val="173555"/>
                </a:solidFill>
                <a:latin typeface="Lato Light" panose="020F0302020204030203" pitchFamily="34" charset="0"/>
              </a:rPr>
            </a:br>
            <a:r>
              <a:rPr lang="en-US" sz="7200" spc="100" dirty="0">
                <a:solidFill>
                  <a:srgbClr val="173555"/>
                </a:solidFill>
                <a:latin typeface="Lato Light" panose="020F0302020204030203" pitchFamily="34" charset="0"/>
              </a:rPr>
              <a:t>Q &amp; A</a:t>
            </a:r>
          </a:p>
        </p:txBody>
      </p:sp>
      <p:sp>
        <p:nvSpPr>
          <p:cNvPr id="8" name="Freeform 8"/>
          <p:cNvSpPr/>
          <p:nvPr/>
        </p:nvSpPr>
        <p:spPr>
          <a:xfrm>
            <a:off x="7162800" y="4347322"/>
            <a:ext cx="2997200" cy="13716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nvGrpSpPr>
          <p:cNvPr id="11" name="Group 11"/>
          <p:cNvGrpSpPr/>
          <p:nvPr/>
        </p:nvGrpSpPr>
        <p:grpSpPr>
          <a:xfrm rot="21599300">
            <a:off x="6873263" y="5158585"/>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pic>
        <p:nvPicPr>
          <p:cNvPr id="14" name="Picture 13">
            <a:extLst>
              <a:ext uri="{FF2B5EF4-FFF2-40B4-BE49-F238E27FC236}">
                <a16:creationId xmlns:a16="http://schemas.microsoft.com/office/drawing/2014/main" id="{DE1D36AC-A714-43E6-BCAF-84A051807DA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grpSp>
        <p:nvGrpSpPr>
          <p:cNvPr id="9" name="Group 3">
            <a:extLst>
              <a:ext uri="{FF2B5EF4-FFF2-40B4-BE49-F238E27FC236}">
                <a16:creationId xmlns:a16="http://schemas.microsoft.com/office/drawing/2014/main" id="{82BD74E8-693F-4784-914A-9327E37389BB}"/>
              </a:ext>
            </a:extLst>
          </p:cNvPr>
          <p:cNvGrpSpPr/>
          <p:nvPr/>
        </p:nvGrpSpPr>
        <p:grpSpPr>
          <a:xfrm rot="5400000">
            <a:off x="-840483" y="874759"/>
            <a:ext cx="2206771" cy="158614"/>
            <a:chOff x="-854287" y="113927"/>
            <a:chExt cx="2112679" cy="82527"/>
          </a:xfrm>
        </p:grpSpPr>
        <p:sp>
          <p:nvSpPr>
            <p:cNvPr id="12" name="Freeform 2">
              <a:extLst>
                <a:ext uri="{FF2B5EF4-FFF2-40B4-BE49-F238E27FC236}">
                  <a16:creationId xmlns:a16="http://schemas.microsoft.com/office/drawing/2014/main" id="{86FD45B6-F239-489F-8C29-086C706ABA8C}"/>
                </a:ext>
              </a:extLst>
            </p:cNvPr>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Tree>
    <p:extLst>
      <p:ext uri="{BB962C8B-B14F-4D97-AF65-F5344CB8AC3E}">
        <p14:creationId xmlns:p14="http://schemas.microsoft.com/office/powerpoint/2010/main" val="3493935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ar, road, filled, table&#10;&#10;Description automatically generated">
            <a:extLst>
              <a:ext uri="{FF2B5EF4-FFF2-40B4-BE49-F238E27FC236}">
                <a16:creationId xmlns:a16="http://schemas.microsoft.com/office/drawing/2014/main" id="{97818716-16CB-4B3B-B5F4-850763A92908}"/>
              </a:ext>
            </a:extLst>
          </p:cNvPr>
          <p:cNvPicPr>
            <a:picLocks noChangeAspect="1"/>
          </p:cNvPicPr>
          <p:nvPr/>
        </p:nvPicPr>
        <p:blipFill rotWithShape="1">
          <a:blip r:embed="rId3"/>
          <a:srcRect t="21196" b="27498"/>
          <a:stretch/>
        </p:blipFill>
        <p:spPr>
          <a:xfrm>
            <a:off x="0" y="2236045"/>
            <a:ext cx="10160000" cy="3475125"/>
          </a:xfrm>
          <a:prstGeom prst="rect">
            <a:avLst/>
          </a:prstGeom>
        </p:spPr>
      </p:pic>
      <p:sp>
        <p:nvSpPr>
          <p:cNvPr id="18" name="Rectangle 17">
            <a:extLst>
              <a:ext uri="{FF2B5EF4-FFF2-40B4-BE49-F238E27FC236}">
                <a16:creationId xmlns:a16="http://schemas.microsoft.com/office/drawing/2014/main" id="{FAC56596-BC6C-4D4D-ADC9-4FF08642F911}"/>
              </a:ext>
            </a:extLst>
          </p:cNvPr>
          <p:cNvSpPr/>
          <p:nvPr/>
        </p:nvSpPr>
        <p:spPr>
          <a:xfrm>
            <a:off x="0" y="2236045"/>
            <a:ext cx="10164095" cy="3475125"/>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p:cNvGrpSpPr/>
          <p:nvPr/>
        </p:nvGrpSpPr>
        <p:grpSpPr>
          <a:xfrm rot="5400000">
            <a:off x="-840483" y="874759"/>
            <a:ext cx="2206771" cy="158614"/>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grpSp>
        <p:nvGrpSpPr>
          <p:cNvPr id="9" name="Group 9"/>
          <p:cNvGrpSpPr/>
          <p:nvPr/>
        </p:nvGrpSpPr>
        <p:grpSpPr>
          <a:xfrm rot="21600000">
            <a:off x="7162800" y="4347322"/>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7252948" y="5272965"/>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4" name="Rectangle 3">
            <a:extLst>
              <a:ext uri="{FF2B5EF4-FFF2-40B4-BE49-F238E27FC236}">
                <a16:creationId xmlns:a16="http://schemas.microsoft.com/office/drawing/2014/main" id="{DE2FC87F-ABD1-46BF-8244-7CB3978A2880}"/>
              </a:ext>
            </a:extLst>
          </p:cNvPr>
          <p:cNvSpPr/>
          <p:nvPr/>
        </p:nvSpPr>
        <p:spPr>
          <a:xfrm>
            <a:off x="-147711" y="4041027"/>
            <a:ext cx="6032898" cy="1103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Content Placeholder 2">
            <a:extLst>
              <a:ext uri="{FF2B5EF4-FFF2-40B4-BE49-F238E27FC236}">
                <a16:creationId xmlns:a16="http://schemas.microsoft.com/office/drawing/2014/main" id="{7E87C1E0-F9DF-4102-A1BB-BBC49A4E2184}"/>
              </a:ext>
            </a:extLst>
          </p:cNvPr>
          <p:cNvSpPr txBox="1">
            <a:spLocks/>
          </p:cNvSpPr>
          <p:nvPr/>
        </p:nvSpPr>
        <p:spPr>
          <a:xfrm>
            <a:off x="368299" y="2693372"/>
            <a:ext cx="8293100" cy="1347655"/>
          </a:xfrm>
          <a:prstGeom prst="rect">
            <a:avLst/>
          </a:prstGeom>
        </p:spPr>
        <p:txBody>
          <a:bodyP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a:buFont typeface="Arial" panose="020B0604020202020204" pitchFamily="34" charset="0"/>
              <a:buNone/>
            </a:pPr>
            <a:r>
              <a:rPr lang="en-US" sz="3200" b="1" dirty="0">
                <a:solidFill>
                  <a:schemeClr val="bg1"/>
                </a:solidFill>
                <a:effectLst>
                  <a:outerShdw blurRad="50800" dist="38100" dir="2700000" algn="tl" rotWithShape="0">
                    <a:prstClr val="black">
                      <a:alpha val="40000"/>
                    </a:prstClr>
                  </a:outerShdw>
                </a:effectLst>
                <a:latin typeface="Lato" panose="020B0604020202020204" charset="0"/>
                <a:cs typeface="Arial" panose="020B0604020202020204" pitchFamily="34" charset="0"/>
              </a:rPr>
              <a:t>Wednesday, June 17</a:t>
            </a:r>
            <a:r>
              <a:rPr lang="en-US" sz="3200" b="1" baseline="30000" dirty="0">
                <a:solidFill>
                  <a:schemeClr val="bg1"/>
                </a:solidFill>
                <a:effectLst>
                  <a:outerShdw blurRad="50800" dist="38100" dir="2700000" algn="tl" rotWithShape="0">
                    <a:prstClr val="black">
                      <a:alpha val="40000"/>
                    </a:prstClr>
                  </a:outerShdw>
                </a:effectLst>
                <a:latin typeface="Lato" panose="020B0604020202020204" charset="0"/>
                <a:cs typeface="Arial" panose="020B0604020202020204" pitchFamily="34" charset="0"/>
              </a:rPr>
              <a:t>th</a:t>
            </a:r>
            <a:r>
              <a:rPr lang="en-US" sz="3200" b="1" dirty="0">
                <a:solidFill>
                  <a:schemeClr val="bg1"/>
                </a:solidFill>
                <a:effectLst>
                  <a:outerShdw blurRad="50800" dist="38100" dir="2700000" algn="tl" rotWithShape="0">
                    <a:prstClr val="black">
                      <a:alpha val="40000"/>
                    </a:prstClr>
                  </a:outerShdw>
                </a:effectLst>
                <a:latin typeface="Lato" panose="020B0604020202020204" charset="0"/>
                <a:cs typeface="Arial" panose="020B0604020202020204" pitchFamily="34" charset="0"/>
              </a:rPr>
              <a:t> </a:t>
            </a:r>
          </a:p>
          <a:p>
            <a:pPr>
              <a:buFont typeface="Arial" panose="020B0604020202020204" pitchFamily="34" charset="0"/>
              <a:buNone/>
            </a:pPr>
            <a:r>
              <a:rPr lang="en-US" sz="3200" b="1" dirty="0">
                <a:solidFill>
                  <a:schemeClr val="bg1"/>
                </a:solidFill>
                <a:effectLst>
                  <a:outerShdw blurRad="50800" dist="38100" dir="2700000" algn="tl" rotWithShape="0">
                    <a:prstClr val="black">
                      <a:alpha val="40000"/>
                    </a:prstClr>
                  </a:outerShdw>
                </a:effectLst>
                <a:latin typeface="Lato" panose="020B0604020202020204" charset="0"/>
                <a:cs typeface="Arial" panose="020B0604020202020204" pitchFamily="34" charset="0"/>
              </a:rPr>
              <a:t>10:00 A.M. CDT</a:t>
            </a:r>
            <a:endParaRPr lang="en-US" sz="3200" b="1" dirty="0">
              <a:solidFill>
                <a:srgbClr val="0070C0"/>
              </a:solidFill>
              <a:effectLst>
                <a:outerShdw blurRad="50800" dist="38100" dir="2700000" algn="tl" rotWithShape="0">
                  <a:prstClr val="black">
                    <a:alpha val="40000"/>
                  </a:prstClr>
                </a:outerShdw>
              </a:effectLst>
              <a:latin typeface="Lato" panose="020B0604020202020204" charset="0"/>
              <a:cs typeface="Arial" panose="020B0604020202020204" pitchFamily="34" charset="0"/>
            </a:endParaRPr>
          </a:p>
        </p:txBody>
      </p:sp>
      <p:sp>
        <p:nvSpPr>
          <p:cNvPr id="13" name="TextBox 6">
            <a:extLst>
              <a:ext uri="{FF2B5EF4-FFF2-40B4-BE49-F238E27FC236}">
                <a16:creationId xmlns:a16="http://schemas.microsoft.com/office/drawing/2014/main" id="{1F6F1CC1-D351-4CA9-B125-8E0E94AEA371}"/>
              </a:ext>
            </a:extLst>
          </p:cNvPr>
          <p:cNvSpPr txBox="1"/>
          <p:nvPr/>
        </p:nvSpPr>
        <p:spPr>
          <a:xfrm rot="21600000">
            <a:off x="521328" y="326317"/>
            <a:ext cx="6561524" cy="1982168"/>
          </a:xfrm>
          <a:prstGeom prst="rect">
            <a:avLst/>
          </a:prstGeom>
        </p:spPr>
        <p:txBody>
          <a:bodyPr lIns="0" tIns="52800" rIns="0" bIns="0" rtlCol="0" anchor="t"/>
          <a:lstStyle/>
          <a:p>
            <a:r>
              <a:rPr lang="en-US" sz="2000" spc="100" dirty="0">
                <a:solidFill>
                  <a:srgbClr val="000000">
                    <a:alpha val="100000"/>
                  </a:srgbClr>
                </a:solidFill>
                <a:latin typeface="Lato"/>
              </a:rPr>
              <a:t>FM + COVID-19 Series #13</a:t>
            </a:r>
          </a:p>
          <a:p>
            <a:r>
              <a:rPr lang="en-US" sz="2800" b="1" spc="100" dirty="0">
                <a:solidFill>
                  <a:srgbClr val="000000">
                    <a:alpha val="100000"/>
                  </a:srgbClr>
                </a:solidFill>
                <a:latin typeface="Lato"/>
              </a:rPr>
              <a:t>Day One Ready: </a:t>
            </a:r>
          </a:p>
          <a:p>
            <a:r>
              <a:rPr lang="en-US" sz="2800" b="1" spc="100" dirty="0">
                <a:solidFill>
                  <a:srgbClr val="FF5050"/>
                </a:solidFill>
                <a:latin typeface="Lato"/>
              </a:rPr>
              <a:t>A walkthrough of the first day returning to the workplace</a:t>
            </a:r>
          </a:p>
        </p:txBody>
      </p:sp>
      <p:pic>
        <p:nvPicPr>
          <p:cNvPr id="16" name="Picture 15">
            <a:extLst>
              <a:ext uri="{FF2B5EF4-FFF2-40B4-BE49-F238E27FC236}">
                <a16:creationId xmlns:a16="http://schemas.microsoft.com/office/drawing/2014/main" id="{E02804D7-61AE-458D-84E0-3C6733D2E5EE}"/>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sp>
        <p:nvSpPr>
          <p:cNvPr id="19" name="TextBox 6">
            <a:extLst>
              <a:ext uri="{FF2B5EF4-FFF2-40B4-BE49-F238E27FC236}">
                <a16:creationId xmlns:a16="http://schemas.microsoft.com/office/drawing/2014/main" id="{E9368A81-0957-4B72-BAAA-FD20A33C6C6C}"/>
              </a:ext>
            </a:extLst>
          </p:cNvPr>
          <p:cNvSpPr txBox="1"/>
          <p:nvPr/>
        </p:nvSpPr>
        <p:spPr>
          <a:xfrm rot="21600000">
            <a:off x="521327" y="4347322"/>
            <a:ext cx="8545301" cy="561344"/>
          </a:xfrm>
          <a:prstGeom prst="rect">
            <a:avLst/>
          </a:prstGeom>
        </p:spPr>
        <p:txBody>
          <a:bodyPr lIns="0" tIns="52800" rIns="0" bIns="0" rtlCol="0" anchor="t"/>
          <a:lstStyle/>
          <a:p>
            <a:r>
              <a:rPr lang="en-US" sz="2400" b="1" spc="100" dirty="0">
                <a:solidFill>
                  <a:srgbClr val="FF5050"/>
                </a:solidFill>
                <a:latin typeface="Lato"/>
              </a:rPr>
              <a:t>https://covid-19webinar.ifma.org/</a:t>
            </a:r>
          </a:p>
        </p:txBody>
      </p:sp>
    </p:spTree>
    <p:extLst>
      <p:ext uri="{BB962C8B-B14F-4D97-AF65-F5344CB8AC3E}">
        <p14:creationId xmlns:p14="http://schemas.microsoft.com/office/powerpoint/2010/main" val="200891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840483" y="874759"/>
            <a:ext cx="2206771" cy="158614"/>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grpSp>
        <p:nvGrpSpPr>
          <p:cNvPr id="5" name="Group 5"/>
          <p:cNvGrpSpPr/>
          <p:nvPr/>
        </p:nvGrpSpPr>
        <p:grpSpPr>
          <a:xfrm rot="21600000">
            <a:off x="0" y="2311399"/>
            <a:ext cx="10194112" cy="3407523"/>
            <a:chOff x="-12725" y="3175923"/>
            <a:chExt cx="7645584" cy="2555642"/>
          </a:xfrm>
        </p:grpSpPr>
        <p:sp>
          <p:nvSpPr>
            <p:cNvPr id="4" name="Freeform 4"/>
            <p:cNvSpPr/>
            <p:nvPr/>
          </p:nvSpPr>
          <p:spPr>
            <a:xfrm>
              <a:off x="-12725" y="3175923"/>
              <a:ext cx="7645584" cy="2555642"/>
            </a:xfrm>
            <a:custGeom>
              <a:avLst/>
              <a:gdLst/>
              <a:ahLst/>
              <a:cxnLst/>
              <a:rect l="0" t="0" r="0" b="0"/>
              <a:pathLst>
                <a:path w="304800" h="304800">
                  <a:moveTo>
                    <a:pt x="0" y="0"/>
                  </a:moveTo>
                  <a:lnTo>
                    <a:pt x="0" y="304800"/>
                  </a:lnTo>
                  <a:lnTo>
                    <a:pt x="304800" y="304800"/>
                  </a:lnTo>
                  <a:lnTo>
                    <a:pt x="304800" y="0"/>
                  </a:lnTo>
                  <a:lnTo>
                    <a:pt x="0" y="0"/>
                  </a:lnTo>
                  <a:close/>
                </a:path>
              </a:pathLst>
            </a:custGeom>
            <a:blipFill>
              <a:blip r:embed="rId3" cstate="email">
                <a:alphaModFix/>
                <a:extLst>
                  <a:ext uri="{28A0092B-C50C-407E-A947-70E740481C1C}">
                    <a14:useLocalDpi xmlns:a14="http://schemas.microsoft.com/office/drawing/2010/main"/>
                  </a:ext>
                </a:extLst>
              </a:blip>
              <a:stretch>
                <a:fillRect/>
              </a:stretch>
            </a:blipFill>
          </p:spPr>
        </p:sp>
      </p:grpSp>
      <p:sp>
        <p:nvSpPr>
          <p:cNvPr id="6" name="TextBox 6"/>
          <p:cNvSpPr txBox="1"/>
          <p:nvPr/>
        </p:nvSpPr>
        <p:spPr>
          <a:xfrm rot="21600000">
            <a:off x="521327" y="399478"/>
            <a:ext cx="6622068" cy="687347"/>
          </a:xfrm>
          <a:prstGeom prst="rect">
            <a:avLst/>
          </a:prstGeom>
        </p:spPr>
        <p:txBody>
          <a:bodyPr lIns="0" tIns="52800" rIns="0" bIns="0" rtlCol="0" anchor="t"/>
          <a:lstStyle/>
          <a:p>
            <a:pPr>
              <a:lnSpc>
                <a:spcPts val="4071"/>
              </a:lnSpc>
            </a:pPr>
            <a:r>
              <a:rPr lang="en-US" sz="3700" spc="100" dirty="0">
                <a:solidFill>
                  <a:srgbClr val="000000">
                    <a:alpha val="100000"/>
                  </a:srgbClr>
                </a:solidFill>
                <a:latin typeface="Lato"/>
              </a:rPr>
              <a:t>Coronavirus Resource Center</a:t>
            </a:r>
          </a:p>
        </p:txBody>
      </p:sp>
      <p:sp>
        <p:nvSpPr>
          <p:cNvPr id="7" name="TextBox 7"/>
          <p:cNvSpPr txBox="1"/>
          <p:nvPr/>
        </p:nvSpPr>
        <p:spPr>
          <a:xfrm rot="21600000">
            <a:off x="554347" y="1054868"/>
            <a:ext cx="8234340" cy="533400"/>
          </a:xfrm>
          <a:prstGeom prst="rect">
            <a:avLst/>
          </a:prstGeom>
        </p:spPr>
        <p:txBody>
          <a:bodyPr lIns="0" tIns="48000" rIns="0" bIns="0" rtlCol="0" anchor="t"/>
          <a:lstStyle/>
          <a:p>
            <a:pPr>
              <a:lnSpc>
                <a:spcPts val="4200"/>
              </a:lnSpc>
            </a:pPr>
            <a:r>
              <a:rPr lang="en-US" sz="3500" dirty="0">
                <a:solidFill>
                  <a:srgbClr val="F0484A">
                    <a:alpha val="100000"/>
                  </a:srgbClr>
                </a:solidFill>
                <a:latin typeface="Lato"/>
              </a:rPr>
              <a:t>ifma.org/coronavirus</a:t>
            </a:r>
          </a:p>
        </p:txBody>
      </p:sp>
      <p:grpSp>
        <p:nvGrpSpPr>
          <p:cNvPr id="9" name="Group 9"/>
          <p:cNvGrpSpPr/>
          <p:nvPr/>
        </p:nvGrpSpPr>
        <p:grpSpPr>
          <a:xfrm rot="21600000">
            <a:off x="7162800" y="4347322"/>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7347214" y="5204291"/>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2" name="TextBox 12"/>
          <p:cNvSpPr txBox="1"/>
          <p:nvPr/>
        </p:nvSpPr>
        <p:spPr>
          <a:xfrm rot="21600000">
            <a:off x="6701367" y="4741641"/>
            <a:ext cx="2473400" cy="254000"/>
          </a:xfrm>
          <a:prstGeom prst="rect">
            <a:avLst/>
          </a:prstGeom>
        </p:spPr>
        <p:txBody>
          <a:bodyPr lIns="0" tIns="28800" rIns="0" bIns="0" rtlCol="0" anchor="t"/>
          <a:lstStyle/>
          <a:p>
            <a:pPr algn="r">
              <a:lnSpc>
                <a:spcPts val="2000"/>
              </a:lnSpc>
            </a:pPr>
            <a:r>
              <a:rPr lang="en-US" sz="2400" dirty="0">
                <a:solidFill>
                  <a:srgbClr val="FFFFFF">
                    <a:alpha val="100000"/>
                  </a:srgbClr>
                </a:solidFill>
                <a:latin typeface="Lato"/>
              </a:rPr>
              <a:t>IFMA.org</a:t>
            </a:r>
          </a:p>
        </p:txBody>
      </p:sp>
      <p:pic>
        <p:nvPicPr>
          <p:cNvPr id="15" name="Picture 14">
            <a:extLst>
              <a:ext uri="{FF2B5EF4-FFF2-40B4-BE49-F238E27FC236}">
                <a16:creationId xmlns:a16="http://schemas.microsoft.com/office/drawing/2014/main" id="{C129BCC2-D63D-4284-BC7D-E5AF6F52D6B3}"/>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1397000" y="-2285"/>
            <a:ext cx="8763000" cy="741979"/>
            <a:chOff x="1100138" y="-52388"/>
            <a:chExt cx="6543675" cy="1219200"/>
          </a:xfrm>
        </p:grpSpPr>
        <p:sp>
          <p:nvSpPr>
            <p:cNvPr id="2" name="Freeform 2"/>
            <p:cNvSpPr/>
            <p:nvPr/>
          </p:nvSpPr>
          <p:spPr>
            <a:xfrm>
              <a:off x="1100138" y="-52388"/>
              <a:ext cx="6543675" cy="12192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pic>
        <p:nvPicPr>
          <p:cNvPr id="4" name="Picture 4"/>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1918882" y="739694"/>
            <a:ext cx="270932" cy="270932"/>
          </a:xfrm>
          <a:prstGeom prst="rect">
            <a:avLst/>
          </a:prstGeom>
        </p:spPr>
      </p:pic>
      <p:pic>
        <p:nvPicPr>
          <p:cNvPr id="7" name="Picture 7"/>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4408469" y="739694"/>
            <a:ext cx="270932" cy="270932"/>
          </a:xfrm>
          <a:prstGeom prst="rect">
            <a:avLst/>
          </a:prstGeom>
        </p:spPr>
      </p:pic>
      <p:pic>
        <p:nvPicPr>
          <p:cNvPr id="10" name="Picture 10"/>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6884147" y="739694"/>
            <a:ext cx="270932" cy="270932"/>
          </a:xfrm>
          <a:prstGeom prst="rect">
            <a:avLst/>
          </a:prstGeom>
        </p:spPr>
      </p:pic>
      <p:grpSp>
        <p:nvGrpSpPr>
          <p:cNvPr id="17" name="Group 17"/>
          <p:cNvGrpSpPr/>
          <p:nvPr/>
        </p:nvGrpSpPr>
        <p:grpSpPr>
          <a:xfrm rot="16199300">
            <a:off x="8679853" y="2163961"/>
            <a:ext cx="2816905" cy="110036"/>
            <a:chOff x="6509889" y="2337345"/>
            <a:chExt cx="2112679" cy="82527"/>
          </a:xfrm>
        </p:grpSpPr>
        <p:sp>
          <p:nvSpPr>
            <p:cNvPr id="16" name="Freeform 16"/>
            <p:cNvSpPr/>
            <p:nvPr/>
          </p:nvSpPr>
          <p:spPr>
            <a:xfrm>
              <a:off x="6509889" y="2337345"/>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18" name="Rectangle 17">
            <a:extLst>
              <a:ext uri="{FF2B5EF4-FFF2-40B4-BE49-F238E27FC236}">
                <a16:creationId xmlns:a16="http://schemas.microsoft.com/office/drawing/2014/main" id="{794F8F36-9419-4A05-B9AE-466AFE28AF74}"/>
              </a:ext>
            </a:extLst>
          </p:cNvPr>
          <p:cNvSpPr/>
          <p:nvPr/>
        </p:nvSpPr>
        <p:spPr>
          <a:xfrm>
            <a:off x="-19694" y="4228981"/>
            <a:ext cx="1592162" cy="656167"/>
          </a:xfrm>
          <a:prstGeom prst="rect">
            <a:avLst/>
          </a:prstGeom>
          <a:solidFill>
            <a:srgbClr val="1735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6">
            <a:extLst>
              <a:ext uri="{FF2B5EF4-FFF2-40B4-BE49-F238E27FC236}">
                <a16:creationId xmlns:a16="http://schemas.microsoft.com/office/drawing/2014/main" id="{AF9228F9-517C-4851-94A8-22FA87908329}"/>
              </a:ext>
            </a:extLst>
          </p:cNvPr>
          <p:cNvSpPr txBox="1"/>
          <p:nvPr/>
        </p:nvSpPr>
        <p:spPr>
          <a:xfrm rot="21600000">
            <a:off x="1858457" y="3850580"/>
            <a:ext cx="5735568" cy="1453482"/>
          </a:xfrm>
          <a:prstGeom prst="rect">
            <a:avLst/>
          </a:prstGeom>
        </p:spPr>
        <p:txBody>
          <a:bodyPr lIns="0" tIns="52800" rIns="0" bIns="0" rtlCol="0" anchor="t"/>
          <a:lstStyle/>
          <a:p>
            <a:r>
              <a:rPr lang="en-US" sz="2800" b="1" spc="100" dirty="0">
                <a:solidFill>
                  <a:srgbClr val="000000">
                    <a:alpha val="100000"/>
                  </a:srgbClr>
                </a:solidFill>
                <a:latin typeface="Lato"/>
              </a:rPr>
              <a:t>Re-entry into the Workplace: </a:t>
            </a:r>
            <a:r>
              <a:rPr lang="en-US" sz="2800" b="1" spc="100" dirty="0">
                <a:solidFill>
                  <a:srgbClr val="FF5050"/>
                </a:solidFill>
                <a:latin typeface="Lato"/>
              </a:rPr>
              <a:t>How to enter, manage visitors and communicate changes</a:t>
            </a:r>
          </a:p>
        </p:txBody>
      </p:sp>
      <p:grpSp>
        <p:nvGrpSpPr>
          <p:cNvPr id="15" name="Group 14">
            <a:extLst>
              <a:ext uri="{FF2B5EF4-FFF2-40B4-BE49-F238E27FC236}">
                <a16:creationId xmlns:a16="http://schemas.microsoft.com/office/drawing/2014/main" id="{D884CF74-7567-4B4E-A212-1EDFC7D03E34}"/>
              </a:ext>
            </a:extLst>
          </p:cNvPr>
          <p:cNvGrpSpPr/>
          <p:nvPr/>
        </p:nvGrpSpPr>
        <p:grpSpPr>
          <a:xfrm>
            <a:off x="581683" y="241275"/>
            <a:ext cx="2025962" cy="3454054"/>
            <a:chOff x="198815" y="193049"/>
            <a:chExt cx="2025962" cy="3454054"/>
          </a:xfrm>
        </p:grpSpPr>
        <p:sp>
          <p:nvSpPr>
            <p:cNvPr id="19" name="TextBox 19"/>
            <p:cNvSpPr txBox="1"/>
            <p:nvPr/>
          </p:nvSpPr>
          <p:spPr>
            <a:xfrm rot="21600000">
              <a:off x="198815" y="2220756"/>
              <a:ext cx="2015199" cy="1426347"/>
            </a:xfrm>
            <a:prstGeom prst="rect">
              <a:avLst/>
            </a:prstGeom>
          </p:spPr>
          <p:txBody>
            <a:bodyPr lIns="0" tIns="24000" rIns="0" bIns="0" rtlCol="0" anchor="t"/>
            <a:lstStyle/>
            <a:p>
              <a:r>
                <a:rPr lang="en-US" sz="1200" b="1" spc="100" dirty="0">
                  <a:solidFill>
                    <a:srgbClr val="F0484A">
                      <a:alpha val="100000"/>
                    </a:srgbClr>
                  </a:solidFill>
                  <a:latin typeface="Lato"/>
                </a:rPr>
                <a:t>Peter Ankerstjerne</a:t>
              </a:r>
            </a:p>
            <a:p>
              <a:r>
                <a:rPr lang="en-US" sz="1200" spc="100" dirty="0">
                  <a:solidFill>
                    <a:srgbClr val="0D3345">
                      <a:alpha val="100000"/>
                    </a:srgbClr>
                  </a:solidFill>
                  <a:latin typeface="Lato"/>
                </a:rPr>
                <a:t>Global Facility Management &amp; Employee Services Lead, JLL</a:t>
              </a:r>
            </a:p>
          </p:txBody>
        </p:sp>
        <p:sp>
          <p:nvSpPr>
            <p:cNvPr id="31" name="Rectangle 30">
              <a:extLst>
                <a:ext uri="{FF2B5EF4-FFF2-40B4-BE49-F238E27FC236}">
                  <a16:creationId xmlns:a16="http://schemas.microsoft.com/office/drawing/2014/main" id="{ED9AE58E-23BA-4BD1-B784-04C25D052350}"/>
                </a:ext>
              </a:extLst>
            </p:cNvPr>
            <p:cNvSpPr/>
            <p:nvPr/>
          </p:nvSpPr>
          <p:spPr>
            <a:xfrm>
              <a:off x="209578" y="193049"/>
              <a:ext cx="2015199" cy="1912973"/>
            </a:xfrm>
            <a:prstGeom prst="rect">
              <a:avLst/>
            </a:prstGeom>
            <a:solidFill>
              <a:schemeClr val="bg2">
                <a:lumMod val="25000"/>
              </a:schemeClr>
            </a:solidFill>
            <a:ln>
              <a:solidFill>
                <a:srgbClr val="28525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8E7B9BEC-1DF4-4D71-834E-65D399FEEBF9}"/>
              </a:ext>
            </a:extLst>
          </p:cNvPr>
          <p:cNvGrpSpPr/>
          <p:nvPr/>
        </p:nvGrpSpPr>
        <p:grpSpPr>
          <a:xfrm>
            <a:off x="2894863" y="241275"/>
            <a:ext cx="2015202" cy="3460566"/>
            <a:chOff x="2633223" y="193049"/>
            <a:chExt cx="2015202" cy="3460566"/>
          </a:xfrm>
        </p:grpSpPr>
        <p:sp>
          <p:nvSpPr>
            <p:cNvPr id="29" name="TextBox 19">
              <a:extLst>
                <a:ext uri="{FF2B5EF4-FFF2-40B4-BE49-F238E27FC236}">
                  <a16:creationId xmlns:a16="http://schemas.microsoft.com/office/drawing/2014/main" id="{27AAADF7-C3C5-447E-AC84-8E279B9CCB6F}"/>
                </a:ext>
              </a:extLst>
            </p:cNvPr>
            <p:cNvSpPr txBox="1"/>
            <p:nvPr/>
          </p:nvSpPr>
          <p:spPr>
            <a:xfrm rot="21600000">
              <a:off x="2633223" y="2227893"/>
              <a:ext cx="2015199" cy="1425722"/>
            </a:xfrm>
            <a:prstGeom prst="rect">
              <a:avLst/>
            </a:prstGeom>
          </p:spPr>
          <p:txBody>
            <a:bodyPr lIns="0" tIns="24000" rIns="0" bIns="0" rtlCol="0" anchor="t"/>
            <a:lstStyle/>
            <a:p>
              <a:r>
                <a:rPr lang="en-US" sz="1200" b="1" spc="100" dirty="0">
                  <a:solidFill>
                    <a:srgbClr val="F0484A">
                      <a:alpha val="100000"/>
                    </a:srgbClr>
                  </a:solidFill>
                  <a:latin typeface="Lato"/>
                </a:rPr>
                <a:t>Federico Garcia Parra</a:t>
              </a:r>
            </a:p>
            <a:p>
              <a:r>
                <a:rPr lang="en-US" sz="1200" spc="100" dirty="0">
                  <a:solidFill>
                    <a:srgbClr val="0D3345">
                      <a:alpha val="100000"/>
                    </a:srgbClr>
                  </a:solidFill>
                  <a:latin typeface="Lato"/>
                </a:rPr>
                <a:t>Head of Global Strategic Accounts, OTIS</a:t>
              </a:r>
            </a:p>
          </p:txBody>
        </p:sp>
        <p:sp>
          <p:nvSpPr>
            <p:cNvPr id="13" name="Rectangle 12">
              <a:extLst>
                <a:ext uri="{FF2B5EF4-FFF2-40B4-BE49-F238E27FC236}">
                  <a16:creationId xmlns:a16="http://schemas.microsoft.com/office/drawing/2014/main" id="{136FCFEB-450E-4825-97DA-E09D0C9F7214}"/>
                </a:ext>
              </a:extLst>
            </p:cNvPr>
            <p:cNvSpPr/>
            <p:nvPr/>
          </p:nvSpPr>
          <p:spPr>
            <a:xfrm>
              <a:off x="2633226" y="193049"/>
              <a:ext cx="2015199" cy="1912973"/>
            </a:xfrm>
            <a:prstGeom prst="rect">
              <a:avLst/>
            </a:prstGeom>
            <a:solidFill>
              <a:schemeClr val="bg2">
                <a:lumMod val="25000"/>
              </a:schemeClr>
            </a:solidFill>
            <a:ln>
              <a:solidFill>
                <a:srgbClr val="28525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64ACD57-50CF-4D29-9474-391574387675}"/>
              </a:ext>
            </a:extLst>
          </p:cNvPr>
          <p:cNvGrpSpPr/>
          <p:nvPr/>
        </p:nvGrpSpPr>
        <p:grpSpPr>
          <a:xfrm>
            <a:off x="5197283" y="241275"/>
            <a:ext cx="2038324" cy="3180268"/>
            <a:chOff x="5056874" y="193049"/>
            <a:chExt cx="2038324" cy="3180268"/>
          </a:xfrm>
        </p:grpSpPr>
        <p:sp>
          <p:nvSpPr>
            <p:cNvPr id="33" name="TextBox 19">
              <a:extLst>
                <a:ext uri="{FF2B5EF4-FFF2-40B4-BE49-F238E27FC236}">
                  <a16:creationId xmlns:a16="http://schemas.microsoft.com/office/drawing/2014/main" id="{0C712BEB-8725-4DE7-ABA8-588C1B8D63A8}"/>
                </a:ext>
              </a:extLst>
            </p:cNvPr>
            <p:cNvSpPr txBox="1"/>
            <p:nvPr/>
          </p:nvSpPr>
          <p:spPr>
            <a:xfrm rot="21600000">
              <a:off x="5080000" y="2213210"/>
              <a:ext cx="2015198" cy="1160107"/>
            </a:xfrm>
            <a:prstGeom prst="rect">
              <a:avLst/>
            </a:prstGeom>
          </p:spPr>
          <p:txBody>
            <a:bodyPr lIns="0" tIns="24000" rIns="0" bIns="0" rtlCol="0" anchor="t"/>
            <a:lstStyle/>
            <a:p>
              <a:r>
                <a:rPr lang="en-US" sz="1200" b="1" spc="100" dirty="0">
                  <a:solidFill>
                    <a:srgbClr val="F0484A">
                      <a:alpha val="100000"/>
                    </a:srgbClr>
                  </a:solidFill>
                  <a:latin typeface="Lato" panose="020B0604020202020204" charset="0"/>
                </a:rPr>
                <a:t>Amy Michel</a:t>
              </a:r>
            </a:p>
            <a:p>
              <a:r>
                <a:rPr lang="en-US" sz="1200" dirty="0">
                  <a:solidFill>
                    <a:srgbClr val="173555"/>
                  </a:solidFill>
                  <a:latin typeface="Lato" panose="020B0604020202020204" charset="0"/>
                </a:rPr>
                <a:t>AI Applications Solutions Manager, IBM</a:t>
              </a:r>
              <a:endParaRPr lang="en-US" sz="1200" spc="100" dirty="0">
                <a:solidFill>
                  <a:srgbClr val="173555"/>
                </a:solidFill>
                <a:latin typeface="Lato" panose="020B0604020202020204" charset="0"/>
              </a:endParaRPr>
            </a:p>
          </p:txBody>
        </p:sp>
        <p:sp>
          <p:nvSpPr>
            <p:cNvPr id="28" name="Rectangle 27">
              <a:extLst>
                <a:ext uri="{FF2B5EF4-FFF2-40B4-BE49-F238E27FC236}">
                  <a16:creationId xmlns:a16="http://schemas.microsoft.com/office/drawing/2014/main" id="{CDCAFB39-23F3-42C9-A519-E0A0ED242A56}"/>
                </a:ext>
              </a:extLst>
            </p:cNvPr>
            <p:cNvSpPr/>
            <p:nvPr/>
          </p:nvSpPr>
          <p:spPr>
            <a:xfrm>
              <a:off x="5056874" y="193049"/>
              <a:ext cx="2015199" cy="1912973"/>
            </a:xfrm>
            <a:prstGeom prst="rect">
              <a:avLst/>
            </a:prstGeom>
            <a:solidFill>
              <a:schemeClr val="bg2">
                <a:lumMod val="25000"/>
              </a:schemeClr>
            </a:solidFill>
            <a:ln>
              <a:solidFill>
                <a:srgbClr val="28525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E0CC90E1-B5A6-48FA-9973-2AEF0DB5EB57}"/>
              </a:ext>
            </a:extLst>
          </p:cNvPr>
          <p:cNvGrpSpPr/>
          <p:nvPr/>
        </p:nvGrpSpPr>
        <p:grpSpPr>
          <a:xfrm>
            <a:off x="7522825" y="241275"/>
            <a:ext cx="2015200" cy="2835369"/>
            <a:chOff x="7480520" y="193049"/>
            <a:chExt cx="2015200" cy="2835369"/>
          </a:xfrm>
        </p:grpSpPr>
        <p:sp>
          <p:nvSpPr>
            <p:cNvPr id="26" name="TextBox 19">
              <a:extLst>
                <a:ext uri="{FF2B5EF4-FFF2-40B4-BE49-F238E27FC236}">
                  <a16:creationId xmlns:a16="http://schemas.microsoft.com/office/drawing/2014/main" id="{3901B6B4-F8D8-4681-8E52-ADAAC6007228}"/>
                </a:ext>
              </a:extLst>
            </p:cNvPr>
            <p:cNvSpPr txBox="1"/>
            <p:nvPr/>
          </p:nvSpPr>
          <p:spPr>
            <a:xfrm>
              <a:off x="7480520" y="2219120"/>
              <a:ext cx="2015200" cy="809298"/>
            </a:xfrm>
            <a:prstGeom prst="rect">
              <a:avLst/>
            </a:prstGeom>
          </p:spPr>
          <p:txBody>
            <a:bodyPr lIns="0" tIns="24000" rIns="0" bIns="0" rtlCol="0" anchor="t"/>
            <a:lstStyle/>
            <a:p>
              <a:r>
                <a:rPr lang="en-US" sz="1200" b="1" spc="100" dirty="0">
                  <a:solidFill>
                    <a:srgbClr val="F0484A">
                      <a:alpha val="100000"/>
                    </a:srgbClr>
                  </a:solidFill>
                  <a:latin typeface="Lato"/>
                </a:rPr>
                <a:t>Jos </a:t>
              </a:r>
              <a:r>
                <a:rPr lang="en-US" sz="1200" b="1" spc="100" dirty="0" err="1">
                  <a:solidFill>
                    <a:srgbClr val="F0484A">
                      <a:alpha val="100000"/>
                    </a:srgbClr>
                  </a:solidFill>
                  <a:latin typeface="Lato"/>
                </a:rPr>
                <a:t>Duchamps</a:t>
              </a:r>
              <a:endParaRPr lang="en-US" sz="1200" b="1" spc="100" dirty="0">
                <a:solidFill>
                  <a:srgbClr val="F0484A">
                    <a:alpha val="100000"/>
                  </a:srgbClr>
                </a:solidFill>
                <a:latin typeface="Lato"/>
              </a:endParaRPr>
            </a:p>
            <a:p>
              <a:r>
                <a:rPr lang="en-US" sz="1200" spc="100" dirty="0">
                  <a:solidFill>
                    <a:srgbClr val="0D3345">
                      <a:alpha val="100000"/>
                    </a:srgbClr>
                  </a:solidFill>
                  <a:latin typeface="Lato"/>
                </a:rPr>
                <a:t>Managing Director, PROCOS Group</a:t>
              </a:r>
            </a:p>
          </p:txBody>
        </p:sp>
        <p:sp>
          <p:nvSpPr>
            <p:cNvPr id="30" name="Rectangle 29">
              <a:extLst>
                <a:ext uri="{FF2B5EF4-FFF2-40B4-BE49-F238E27FC236}">
                  <a16:creationId xmlns:a16="http://schemas.microsoft.com/office/drawing/2014/main" id="{B4058095-D8EE-43DE-81CC-EA396694738D}"/>
                </a:ext>
              </a:extLst>
            </p:cNvPr>
            <p:cNvSpPr/>
            <p:nvPr/>
          </p:nvSpPr>
          <p:spPr>
            <a:xfrm>
              <a:off x="7480521" y="193049"/>
              <a:ext cx="2015199" cy="1912973"/>
            </a:xfrm>
            <a:prstGeom prst="rect">
              <a:avLst/>
            </a:prstGeom>
            <a:solidFill>
              <a:schemeClr val="bg2">
                <a:lumMod val="25000"/>
              </a:schemeClr>
            </a:solidFill>
            <a:ln>
              <a:solidFill>
                <a:srgbClr val="28525A"/>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D868F749-6958-485E-9590-596765EC6778}"/>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rot="21600000">
            <a:off x="8317594" y="4446899"/>
            <a:ext cx="1520835" cy="1513416"/>
          </a:xfrm>
          <a:prstGeom prst="rect">
            <a:avLst/>
          </a:prstGeom>
        </p:spPr>
      </p:pic>
      <p:grpSp>
        <p:nvGrpSpPr>
          <p:cNvPr id="35" name="Group 17">
            <a:extLst>
              <a:ext uri="{FF2B5EF4-FFF2-40B4-BE49-F238E27FC236}">
                <a16:creationId xmlns:a16="http://schemas.microsoft.com/office/drawing/2014/main" id="{6AC07408-1197-42A1-A760-7E35E56E5C8B}"/>
              </a:ext>
            </a:extLst>
          </p:cNvPr>
          <p:cNvGrpSpPr/>
          <p:nvPr/>
        </p:nvGrpSpPr>
        <p:grpSpPr>
          <a:xfrm>
            <a:off x="-1442101" y="4502046"/>
            <a:ext cx="2816905" cy="110036"/>
            <a:chOff x="6509889" y="2337345"/>
            <a:chExt cx="2112679" cy="82527"/>
          </a:xfrm>
        </p:grpSpPr>
        <p:sp>
          <p:nvSpPr>
            <p:cNvPr id="37" name="Freeform 16">
              <a:extLst>
                <a:ext uri="{FF2B5EF4-FFF2-40B4-BE49-F238E27FC236}">
                  <a16:creationId xmlns:a16="http://schemas.microsoft.com/office/drawing/2014/main" id="{E871BC6B-71F2-4A61-A4F9-85BF194A9988}"/>
                </a:ext>
              </a:extLst>
            </p:cNvPr>
            <p:cNvSpPr/>
            <p:nvPr/>
          </p:nvSpPr>
          <p:spPr>
            <a:xfrm>
              <a:off x="6509889" y="2337345"/>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pic>
        <p:nvPicPr>
          <p:cNvPr id="47" name="Picture 46" descr="A person wearing a suit and tie smiling at the camera&#10;&#10;Description automatically generated">
            <a:extLst>
              <a:ext uri="{FF2B5EF4-FFF2-40B4-BE49-F238E27FC236}">
                <a16:creationId xmlns:a16="http://schemas.microsoft.com/office/drawing/2014/main" id="{52E480FB-C685-4A31-B53F-394570E85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29" y="385342"/>
            <a:ext cx="1622162" cy="1622162"/>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106EF5E5-BF00-43E0-BD16-301C10E4229C}"/>
              </a:ext>
            </a:extLst>
          </p:cNvPr>
          <p:cNvPicPr>
            <a:picLocks noChangeAspect="1"/>
          </p:cNvPicPr>
          <p:nvPr/>
        </p:nvPicPr>
        <p:blipFill rotWithShape="1">
          <a:blip r:embed="rId5"/>
          <a:srcRect r="6371" b="11250"/>
          <a:stretch/>
        </p:blipFill>
        <p:spPr>
          <a:xfrm>
            <a:off x="3053904" y="400655"/>
            <a:ext cx="1667344" cy="1580448"/>
          </a:xfrm>
          <a:prstGeom prst="rect">
            <a:avLst/>
          </a:prstGeom>
        </p:spPr>
      </p:pic>
      <p:pic>
        <p:nvPicPr>
          <p:cNvPr id="9" name="Picture 8" descr="A close up of a person&#10;&#10;Description automatically generated">
            <a:extLst>
              <a:ext uri="{FF2B5EF4-FFF2-40B4-BE49-F238E27FC236}">
                <a16:creationId xmlns:a16="http://schemas.microsoft.com/office/drawing/2014/main" id="{67F09DC1-1DCD-40C8-875C-439F6E19521B}"/>
              </a:ext>
            </a:extLst>
          </p:cNvPr>
          <p:cNvPicPr>
            <a:picLocks noChangeAspect="1"/>
          </p:cNvPicPr>
          <p:nvPr/>
        </p:nvPicPr>
        <p:blipFill rotWithShape="1">
          <a:blip r:embed="rId6"/>
          <a:srcRect b="2999"/>
          <a:stretch/>
        </p:blipFill>
        <p:spPr>
          <a:xfrm>
            <a:off x="5361393" y="371129"/>
            <a:ext cx="1686977" cy="1636375"/>
          </a:xfrm>
          <a:prstGeom prst="rect">
            <a:avLst/>
          </a:prstGeom>
        </p:spPr>
      </p:pic>
      <p:pic>
        <p:nvPicPr>
          <p:cNvPr id="12" name="Picture 11" descr="A person wearing a suit and tie&#10;&#10;Description automatically generated">
            <a:extLst>
              <a:ext uri="{FF2B5EF4-FFF2-40B4-BE49-F238E27FC236}">
                <a16:creationId xmlns:a16="http://schemas.microsoft.com/office/drawing/2014/main" id="{CF63B8F6-3F67-4D14-A3AE-C79312BD4F86}"/>
              </a:ext>
            </a:extLst>
          </p:cNvPr>
          <p:cNvPicPr>
            <a:picLocks noChangeAspect="1"/>
          </p:cNvPicPr>
          <p:nvPr/>
        </p:nvPicPr>
        <p:blipFill rotWithShape="1">
          <a:blip r:embed="rId7"/>
          <a:srcRect l="2234" t="1" r="-1" b="34366"/>
          <a:stretch/>
        </p:blipFill>
        <p:spPr>
          <a:xfrm>
            <a:off x="7667641" y="393203"/>
            <a:ext cx="1737870" cy="16221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644F17-E65B-47B3-BCDA-1B469A634C6D}"/>
              </a:ext>
            </a:extLst>
          </p:cNvPr>
          <p:cNvPicPr>
            <a:picLocks noChangeAspect="1"/>
          </p:cNvPicPr>
          <p:nvPr/>
        </p:nvPicPr>
        <p:blipFill>
          <a:blip r:embed="rId2"/>
          <a:stretch>
            <a:fillRect/>
          </a:stretch>
        </p:blipFill>
        <p:spPr>
          <a:xfrm>
            <a:off x="1186454" y="536222"/>
            <a:ext cx="3446090" cy="2119348"/>
          </a:xfrm>
          <a:prstGeom prst="rect">
            <a:avLst/>
          </a:prstGeom>
        </p:spPr>
      </p:pic>
      <p:cxnSp>
        <p:nvCxnSpPr>
          <p:cNvPr id="16" name="Straight Connector 15">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76011" y="925975"/>
            <a:ext cx="9200" cy="3870919"/>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 wheel&#10;&#10;Description automatically generated">
            <a:extLst>
              <a:ext uri="{FF2B5EF4-FFF2-40B4-BE49-F238E27FC236}">
                <a16:creationId xmlns:a16="http://schemas.microsoft.com/office/drawing/2014/main" id="{44D00BD8-F8C2-4E58-99DB-0933FA364561}"/>
              </a:ext>
            </a:extLst>
          </p:cNvPr>
          <p:cNvPicPr>
            <a:picLocks noChangeAspect="1"/>
          </p:cNvPicPr>
          <p:nvPr/>
        </p:nvPicPr>
        <p:blipFill>
          <a:blip r:embed="rId3"/>
          <a:stretch>
            <a:fillRect/>
          </a:stretch>
        </p:blipFill>
        <p:spPr>
          <a:xfrm>
            <a:off x="5797412" y="1189680"/>
            <a:ext cx="2975271" cy="1033906"/>
          </a:xfrm>
          <a:prstGeom prst="rect">
            <a:avLst/>
          </a:prstGeom>
        </p:spPr>
      </p:pic>
      <p:cxnSp>
        <p:nvCxnSpPr>
          <p:cNvPr id="18" name="Straight Connector 17">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9189" y="2857498"/>
            <a:ext cx="3490753"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8611" y="2857498"/>
            <a:ext cx="349075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0721A4-DF94-4C44-90E9-F0923B78005B}"/>
              </a:ext>
            </a:extLst>
          </p:cNvPr>
          <p:cNvPicPr>
            <a:picLocks noChangeAspect="1"/>
          </p:cNvPicPr>
          <p:nvPr/>
        </p:nvPicPr>
        <p:blipFill>
          <a:blip r:embed="rId4"/>
          <a:stretch>
            <a:fillRect/>
          </a:stretch>
        </p:blipFill>
        <p:spPr>
          <a:xfrm>
            <a:off x="1320323" y="3059430"/>
            <a:ext cx="3178353" cy="2121551"/>
          </a:xfrm>
          <a:prstGeom prst="rect">
            <a:avLst/>
          </a:prstGeom>
        </p:spPr>
      </p:pic>
      <p:pic>
        <p:nvPicPr>
          <p:cNvPr id="7" name="Picture 6">
            <a:extLst>
              <a:ext uri="{FF2B5EF4-FFF2-40B4-BE49-F238E27FC236}">
                <a16:creationId xmlns:a16="http://schemas.microsoft.com/office/drawing/2014/main" id="{68F0DB2A-F681-4234-889F-A6365D9DD2A3}"/>
              </a:ext>
            </a:extLst>
          </p:cNvPr>
          <p:cNvPicPr>
            <a:picLocks noChangeAspect="1"/>
          </p:cNvPicPr>
          <p:nvPr/>
        </p:nvPicPr>
        <p:blipFill>
          <a:blip r:embed="rId5"/>
          <a:stretch>
            <a:fillRect/>
          </a:stretch>
        </p:blipFill>
        <p:spPr>
          <a:xfrm>
            <a:off x="6397491" y="3274044"/>
            <a:ext cx="1859709" cy="1762075"/>
          </a:xfrm>
          <a:prstGeom prst="rect">
            <a:avLst/>
          </a:prstGeom>
        </p:spPr>
      </p:pic>
      <p:sp>
        <p:nvSpPr>
          <p:cNvPr id="5" name="object 5"/>
          <p:cNvSpPr txBox="1"/>
          <p:nvPr/>
        </p:nvSpPr>
        <p:spPr>
          <a:xfrm>
            <a:off x="810064" y="-3317257"/>
            <a:ext cx="136961" cy="217908"/>
          </a:xfrm>
          <a:prstGeom prst="rect">
            <a:avLst/>
          </a:prstGeom>
        </p:spPr>
        <p:txBody>
          <a:bodyPr vert="horz" wrap="square" lIns="0" tIns="16601" rIns="0" bIns="0" rtlCol="0">
            <a:spAutoFit/>
          </a:bodyPr>
          <a:lstStyle/>
          <a:p>
            <a:pPr marL="16602">
              <a:spcBef>
                <a:spcPts val="131"/>
              </a:spcBef>
            </a:pPr>
            <a:r>
              <a:rPr sz="1307" b="1" spc="149" dirty="0">
                <a:latin typeface="Calibri"/>
                <a:cs typeface="Calibri"/>
              </a:rPr>
              <a:t>5</a:t>
            </a:r>
            <a:endParaRPr sz="1307">
              <a:latin typeface="Calibri"/>
              <a:cs typeface="Calibri"/>
            </a:endParaRPr>
          </a:p>
        </p:txBody>
      </p:sp>
    </p:spTree>
    <p:extLst>
      <p:ext uri="{BB962C8B-B14F-4D97-AF65-F5344CB8AC3E}">
        <p14:creationId xmlns:p14="http://schemas.microsoft.com/office/powerpoint/2010/main" val="46459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42332"/>
            <a:ext cx="10217609" cy="5757331"/>
            <a:chOff x="191941" y="-31748"/>
            <a:chExt cx="7620000" cy="4302123"/>
          </a:xfrm>
        </p:grpSpPr>
        <p:sp>
          <p:nvSpPr>
            <p:cNvPr id="2" name="Freeform 2"/>
            <p:cNvSpPr/>
            <p:nvPr/>
          </p:nvSpPr>
          <p:spPr>
            <a:xfrm>
              <a:off x="191941" y="-31748"/>
              <a:ext cx="7620000" cy="430212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6" name="Group 16"/>
          <p:cNvGrpSpPr/>
          <p:nvPr/>
        </p:nvGrpSpPr>
        <p:grpSpPr>
          <a:xfrm rot="21600000">
            <a:off x="4534241" y="2815169"/>
            <a:ext cx="266700" cy="266700"/>
            <a:chOff x="3857625" y="3104134"/>
            <a:chExt cx="200025" cy="200025"/>
          </a:xfrm>
        </p:grpSpPr>
        <p:sp>
          <p:nvSpPr>
            <p:cNvPr id="15" name="Freeform 15"/>
            <p:cNvSpPr/>
            <p:nvPr/>
          </p:nvSpPr>
          <p:spPr>
            <a:xfrm>
              <a:off x="3857625" y="3104134"/>
              <a:ext cx="200025" cy="200025"/>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0D3345">
                <a:alpha val="100000"/>
              </a:srgbClr>
            </a:solidFill>
          </p:spPr>
        </p:sp>
      </p:grpSp>
      <p:sp>
        <p:nvSpPr>
          <p:cNvPr id="19" name="TextBox 19"/>
          <p:cNvSpPr txBox="1"/>
          <p:nvPr/>
        </p:nvSpPr>
        <p:spPr>
          <a:xfrm rot="21600000">
            <a:off x="3746841" y="4593626"/>
            <a:ext cx="797000" cy="152400"/>
          </a:xfrm>
          <a:prstGeom prst="rect">
            <a:avLst/>
          </a:prstGeom>
        </p:spPr>
        <p:txBody>
          <a:bodyPr lIns="0" tIns="19200" rIns="0" bIns="0" rtlCol="0" anchor="t"/>
          <a:lstStyle/>
          <a:p>
            <a:pPr algn="ctr">
              <a:lnSpc>
                <a:spcPts val="1200"/>
              </a:lnSpc>
            </a:pPr>
            <a:endParaRPr sz="2400"/>
          </a:p>
        </p:txBody>
      </p:sp>
      <p:grpSp>
        <p:nvGrpSpPr>
          <p:cNvPr id="21" name="Group 21"/>
          <p:cNvGrpSpPr/>
          <p:nvPr/>
        </p:nvGrpSpPr>
        <p:grpSpPr>
          <a:xfrm rot="21600000">
            <a:off x="4546941" y="4536479"/>
            <a:ext cx="266700" cy="266700"/>
            <a:chOff x="3854450" y="4682109"/>
            <a:chExt cx="200025" cy="200025"/>
          </a:xfrm>
        </p:grpSpPr>
        <p:sp>
          <p:nvSpPr>
            <p:cNvPr id="20" name="Freeform 20"/>
            <p:cNvSpPr/>
            <p:nvPr/>
          </p:nvSpPr>
          <p:spPr>
            <a:xfrm>
              <a:off x="3854450" y="4682109"/>
              <a:ext cx="200025" cy="200025"/>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0D3345">
                <a:alpha val="100000"/>
              </a:srgbClr>
            </a:solidFill>
          </p:spPr>
        </p:sp>
      </p:grpSp>
      <p:grpSp>
        <p:nvGrpSpPr>
          <p:cNvPr id="29" name="Group 29"/>
          <p:cNvGrpSpPr/>
          <p:nvPr/>
        </p:nvGrpSpPr>
        <p:grpSpPr>
          <a:xfrm rot="10800000">
            <a:off x="0" y="1174163"/>
            <a:ext cx="2816905" cy="110036"/>
            <a:chOff x="6364920" y="5742615"/>
            <a:chExt cx="2112679" cy="82527"/>
          </a:xfrm>
        </p:grpSpPr>
        <p:sp>
          <p:nvSpPr>
            <p:cNvPr id="28" name="Freeform 28"/>
            <p:cNvSpPr/>
            <p:nvPr/>
          </p:nvSpPr>
          <p:spPr>
            <a:xfrm>
              <a:off x="6364920" y="5742615"/>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
        <p:nvSpPr>
          <p:cNvPr id="31" name="TextBox 31"/>
          <p:cNvSpPr txBox="1"/>
          <p:nvPr/>
        </p:nvSpPr>
        <p:spPr>
          <a:xfrm rot="21600000">
            <a:off x="531865" y="1408732"/>
            <a:ext cx="4709735" cy="491571"/>
          </a:xfrm>
          <a:prstGeom prst="rect">
            <a:avLst/>
          </a:prstGeom>
        </p:spPr>
        <p:txBody>
          <a:bodyPr lIns="0" tIns="33600" rIns="0" bIns="0" rtlCol="0" anchor="t"/>
          <a:lstStyle/>
          <a:p>
            <a:pPr>
              <a:lnSpc>
                <a:spcPct val="200000"/>
              </a:lnSpc>
            </a:pPr>
            <a:r>
              <a:rPr lang="en-US" sz="2000" b="1" dirty="0">
                <a:solidFill>
                  <a:schemeClr val="bg1"/>
                </a:solidFill>
                <a:latin typeface="Lato" panose="020B0604020202020204" charset="0"/>
              </a:rPr>
              <a:t>Today’s Topics</a:t>
            </a:r>
          </a:p>
          <a:p>
            <a:pPr>
              <a:lnSpc>
                <a:spcPct val="200000"/>
              </a:lnSpc>
            </a:pPr>
            <a:r>
              <a:rPr lang="en-US" dirty="0">
                <a:solidFill>
                  <a:schemeClr val="accent3">
                    <a:lumMod val="20000"/>
                    <a:lumOff val="80000"/>
                  </a:schemeClr>
                </a:solidFill>
                <a:latin typeface="Lato" panose="020B0604020202020204" charset="0"/>
              </a:rPr>
              <a:t>Building re-entry and logistics</a:t>
            </a:r>
          </a:p>
          <a:p>
            <a:pPr>
              <a:lnSpc>
                <a:spcPct val="150000"/>
              </a:lnSpc>
              <a:spcBef>
                <a:spcPts val="1200"/>
              </a:spcBef>
            </a:pPr>
            <a:r>
              <a:rPr lang="en-US" dirty="0">
                <a:solidFill>
                  <a:schemeClr val="accent3">
                    <a:lumMod val="20000"/>
                    <a:lumOff val="80000"/>
                  </a:schemeClr>
                </a:solidFill>
                <a:latin typeface="Lato" panose="020B0604020202020204" charset="0"/>
              </a:rPr>
              <a:t>Managing risks and returning with confidence</a:t>
            </a:r>
          </a:p>
          <a:p>
            <a:pPr>
              <a:lnSpc>
                <a:spcPct val="150000"/>
              </a:lnSpc>
              <a:spcBef>
                <a:spcPts val="1200"/>
              </a:spcBef>
            </a:pPr>
            <a:r>
              <a:rPr lang="en-US" dirty="0">
                <a:solidFill>
                  <a:schemeClr val="accent3">
                    <a:lumMod val="20000"/>
                    <a:lumOff val="80000"/>
                  </a:schemeClr>
                </a:solidFill>
                <a:latin typeface="Lato" panose="020B0604020202020204" charset="0"/>
              </a:rPr>
              <a:t>Optimizing the physical work environment</a:t>
            </a:r>
          </a:p>
        </p:txBody>
      </p:sp>
      <p:sp>
        <p:nvSpPr>
          <p:cNvPr id="35" name="TextBox 35"/>
          <p:cNvSpPr txBox="1"/>
          <p:nvPr/>
        </p:nvSpPr>
        <p:spPr>
          <a:xfrm rot="21600000">
            <a:off x="3897830" y="4581577"/>
            <a:ext cx="585333" cy="194733"/>
          </a:xfrm>
          <a:prstGeom prst="rect">
            <a:avLst/>
          </a:prstGeom>
        </p:spPr>
        <p:txBody>
          <a:bodyPr lIns="0" tIns="19200" rIns="0" bIns="0" rtlCol="0" anchor="t"/>
          <a:lstStyle/>
          <a:p>
            <a:pPr algn="ctr">
              <a:lnSpc>
                <a:spcPts val="1500"/>
              </a:lnSpc>
            </a:pPr>
            <a:endParaRPr lang="en-US" sz="1500" b="1" dirty="0">
              <a:solidFill>
                <a:srgbClr val="000000">
                  <a:alpha val="100000"/>
                </a:srgbClr>
              </a:solidFill>
              <a:latin typeface="Lato"/>
            </a:endParaRPr>
          </a:p>
        </p:txBody>
      </p:sp>
      <p:pic>
        <p:nvPicPr>
          <p:cNvPr id="18" name="Picture 17">
            <a:extLst>
              <a:ext uri="{FF2B5EF4-FFF2-40B4-BE49-F238E27FC236}">
                <a16:creationId xmlns:a16="http://schemas.microsoft.com/office/drawing/2014/main" id="{DCDF2922-2300-4158-A920-A6D438597583}"/>
              </a:ext>
            </a:extLst>
          </p:cNvPr>
          <p:cNvPicPr>
            <a:picLocks noChangeAspect="1"/>
          </p:cNvPicPr>
          <p:nvPr/>
        </p:nvPicPr>
        <p:blipFill>
          <a:blip r:embed="rId3" cstate="screen">
            <a:alphaModFix/>
            <a:biLevel thresh="25000"/>
            <a:extLst>
              <a:ext uri="{28A0092B-C50C-407E-A947-70E740481C1C}">
                <a14:useLocalDpi xmlns:a14="http://schemas.microsoft.com/office/drawing/2010/main"/>
              </a:ext>
            </a:extLst>
          </a:blip>
          <a:srcRect/>
          <a:stretch>
            <a:fillRect/>
          </a:stretch>
        </p:blipFill>
        <p:spPr>
          <a:xfrm rot="21600000">
            <a:off x="187596" y="-229216"/>
            <a:ext cx="1520835" cy="1513416"/>
          </a:xfrm>
          <a:prstGeom prst="rect">
            <a:avLst/>
          </a:prstGeom>
        </p:spPr>
      </p:pic>
      <p:pic>
        <p:nvPicPr>
          <p:cNvPr id="5" name="Picture 4" descr="A close up of text on a white surface&#10;&#10;Description automatically generated">
            <a:extLst>
              <a:ext uri="{FF2B5EF4-FFF2-40B4-BE49-F238E27FC236}">
                <a16:creationId xmlns:a16="http://schemas.microsoft.com/office/drawing/2014/main" id="{1D7593B8-178D-4BA9-8DB3-45B5CD2468C0}"/>
              </a:ext>
            </a:extLst>
          </p:cNvPr>
          <p:cNvPicPr>
            <a:picLocks noChangeAspect="1"/>
          </p:cNvPicPr>
          <p:nvPr/>
        </p:nvPicPr>
        <p:blipFill rotWithShape="1">
          <a:blip r:embed="rId4">
            <a:alphaModFix amt="35000"/>
          </a:blip>
          <a:srcRect r="51448"/>
          <a:stretch/>
        </p:blipFill>
        <p:spPr>
          <a:xfrm>
            <a:off x="6037410" y="-42332"/>
            <a:ext cx="4181749" cy="57573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rot="21600000">
            <a:off x="1768966" y="2233176"/>
            <a:ext cx="6622068" cy="1248648"/>
          </a:xfrm>
          <a:prstGeom prst="rect">
            <a:avLst/>
          </a:prstGeom>
        </p:spPr>
        <p:txBody>
          <a:bodyPr lIns="0" tIns="52800" rIns="0" bIns="0" rtlCol="0" anchor="t"/>
          <a:lstStyle/>
          <a:p>
            <a:pPr algn="ctr"/>
            <a:r>
              <a:rPr lang="en-US" sz="6600" spc="100" dirty="0">
                <a:solidFill>
                  <a:srgbClr val="173555"/>
                </a:solidFill>
                <a:latin typeface="Lato Light" panose="020F0302020204030203" pitchFamily="34" charset="0"/>
              </a:rPr>
              <a:t>OTIS</a:t>
            </a:r>
          </a:p>
        </p:txBody>
      </p:sp>
      <p:sp>
        <p:nvSpPr>
          <p:cNvPr id="8" name="Freeform 8"/>
          <p:cNvSpPr/>
          <p:nvPr/>
        </p:nvSpPr>
        <p:spPr>
          <a:xfrm>
            <a:off x="7162800" y="4347322"/>
            <a:ext cx="2997200" cy="13716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nvGrpSpPr>
          <p:cNvPr id="11" name="Group 11"/>
          <p:cNvGrpSpPr/>
          <p:nvPr/>
        </p:nvGrpSpPr>
        <p:grpSpPr>
          <a:xfrm rot="21599300">
            <a:off x="6873263" y="5158585"/>
            <a:ext cx="2816905" cy="110036"/>
            <a:chOff x="5154947" y="4825981"/>
            <a:chExt cx="2112679" cy="82527"/>
          </a:xfrm>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pic>
        <p:nvPicPr>
          <p:cNvPr id="14" name="Picture 13">
            <a:extLst>
              <a:ext uri="{FF2B5EF4-FFF2-40B4-BE49-F238E27FC236}">
                <a16:creationId xmlns:a16="http://schemas.microsoft.com/office/drawing/2014/main" id="{DE1D36AC-A714-43E6-BCAF-84A051807DAC}"/>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rot="21600000">
            <a:off x="8061567" y="-137403"/>
            <a:ext cx="1520835" cy="1513416"/>
          </a:xfrm>
          <a:prstGeom prst="rect">
            <a:avLst/>
          </a:prstGeom>
        </p:spPr>
      </p:pic>
      <p:grpSp>
        <p:nvGrpSpPr>
          <p:cNvPr id="9" name="Group 3">
            <a:extLst>
              <a:ext uri="{FF2B5EF4-FFF2-40B4-BE49-F238E27FC236}">
                <a16:creationId xmlns:a16="http://schemas.microsoft.com/office/drawing/2014/main" id="{82BD74E8-693F-4784-914A-9327E37389BB}"/>
              </a:ext>
            </a:extLst>
          </p:cNvPr>
          <p:cNvGrpSpPr/>
          <p:nvPr/>
        </p:nvGrpSpPr>
        <p:grpSpPr>
          <a:xfrm rot="5400000">
            <a:off x="-840483" y="874759"/>
            <a:ext cx="2206771" cy="158614"/>
            <a:chOff x="-854287" y="113927"/>
            <a:chExt cx="2112679" cy="82527"/>
          </a:xfrm>
        </p:grpSpPr>
        <p:sp>
          <p:nvSpPr>
            <p:cNvPr id="12" name="Freeform 2">
              <a:extLst>
                <a:ext uri="{FF2B5EF4-FFF2-40B4-BE49-F238E27FC236}">
                  <a16:creationId xmlns:a16="http://schemas.microsoft.com/office/drawing/2014/main" id="{86FD45B6-F239-489F-8C29-086C706ABA8C}"/>
                </a:ext>
              </a:extLst>
            </p:cNvPr>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spTree>
    <p:extLst>
      <p:ext uri="{BB962C8B-B14F-4D97-AF65-F5344CB8AC3E}">
        <p14:creationId xmlns:p14="http://schemas.microsoft.com/office/powerpoint/2010/main" val="407312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D7C65-664B-41AE-B8A0-59FE329E66D0}"/>
              </a:ext>
            </a:extLst>
          </p:cNvPr>
          <p:cNvSpPr>
            <a:spLocks noGrp="1"/>
          </p:cNvSpPr>
          <p:nvPr>
            <p:ph type="title"/>
          </p:nvPr>
        </p:nvSpPr>
        <p:spPr/>
        <p:txBody>
          <a:bodyPr>
            <a:normAutofit/>
          </a:bodyPr>
          <a:lstStyle/>
          <a:p>
            <a:r>
              <a:rPr lang="en-US" sz="2800" b="1" dirty="0">
                <a:solidFill>
                  <a:srgbClr val="091F40"/>
                </a:solidFill>
                <a:latin typeface="Georgia" panose="02040502050405020303" pitchFamily="18" charset="0"/>
              </a:rPr>
              <a:t>Moving together: Day one and beyond</a:t>
            </a:r>
          </a:p>
        </p:txBody>
      </p:sp>
      <p:sp>
        <p:nvSpPr>
          <p:cNvPr id="5" name="Text Placeholder 4">
            <a:extLst>
              <a:ext uri="{FF2B5EF4-FFF2-40B4-BE49-F238E27FC236}">
                <a16:creationId xmlns:a16="http://schemas.microsoft.com/office/drawing/2014/main" id="{8C4A162C-A487-430A-A113-823FC6547B77}"/>
              </a:ext>
            </a:extLst>
          </p:cNvPr>
          <p:cNvSpPr>
            <a:spLocks noGrp="1"/>
          </p:cNvSpPr>
          <p:nvPr>
            <p:ph type="body" idx="1"/>
          </p:nvPr>
        </p:nvSpPr>
        <p:spPr/>
        <p:txBody>
          <a:bodyPr>
            <a:normAutofit/>
          </a:bodyPr>
          <a:lstStyle/>
          <a:p>
            <a:r>
              <a:rPr lang="en-US" sz="1400" dirty="0">
                <a:solidFill>
                  <a:srgbClr val="CBA053"/>
                </a:solidFill>
                <a:latin typeface="Century Gothic" panose="020B0502020202020204" pitchFamily="34" charset="0"/>
              </a:rPr>
              <a:t>WE CAN LEARN FROM EACH OTHER</a:t>
            </a:r>
          </a:p>
        </p:txBody>
      </p:sp>
      <p:pic>
        <p:nvPicPr>
          <p:cNvPr id="9" name="Picture 8" descr="A picture containing dark, looking, lit, sitting&#10;&#10;Description automatically generated">
            <a:extLst>
              <a:ext uri="{FF2B5EF4-FFF2-40B4-BE49-F238E27FC236}">
                <a16:creationId xmlns:a16="http://schemas.microsoft.com/office/drawing/2014/main" id="{5734EE98-8C29-4755-BB44-1F1EB17E0A1C}"/>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83360" y="1430810"/>
            <a:ext cx="6768757" cy="3807426"/>
          </a:xfrm>
          <a:prstGeom prst="rect">
            <a:avLst/>
          </a:prstGeom>
        </p:spPr>
      </p:pic>
      <p:sp>
        <p:nvSpPr>
          <p:cNvPr id="34" name="Rectangle 33">
            <a:extLst>
              <a:ext uri="{FF2B5EF4-FFF2-40B4-BE49-F238E27FC236}">
                <a16:creationId xmlns:a16="http://schemas.microsoft.com/office/drawing/2014/main" id="{76F288E0-563D-4554-B477-2748524E0D29}"/>
              </a:ext>
            </a:extLst>
          </p:cNvPr>
          <p:cNvSpPr/>
          <p:nvPr/>
        </p:nvSpPr>
        <p:spPr>
          <a:xfrm>
            <a:off x="1738721" y="2283381"/>
            <a:ext cx="6682558" cy="1613031"/>
          </a:xfrm>
          <a:prstGeom prst="rect">
            <a:avLst/>
          </a:prstGeom>
          <a:solidFill>
            <a:srgbClr val="F5ECDC">
              <a:alpha val="66000"/>
            </a:srgbClr>
          </a:solidFill>
          <a:ln>
            <a:solidFill>
              <a:srgbClr val="091F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6" name="Content Placeholder 5">
            <a:extLst>
              <a:ext uri="{FF2B5EF4-FFF2-40B4-BE49-F238E27FC236}">
                <a16:creationId xmlns:a16="http://schemas.microsoft.com/office/drawing/2014/main" id="{0C8729D0-7576-423B-B8FE-5C9040353891}"/>
              </a:ext>
            </a:extLst>
          </p:cNvPr>
          <p:cNvSpPr>
            <a:spLocks noGrp="1"/>
          </p:cNvSpPr>
          <p:nvPr>
            <p:ph sz="half" idx="2"/>
          </p:nvPr>
        </p:nvSpPr>
        <p:spPr>
          <a:xfrm>
            <a:off x="1369108" y="4393514"/>
            <a:ext cx="7989201" cy="711621"/>
          </a:xfrm>
        </p:spPr>
        <p:txBody>
          <a:bodyPr>
            <a:normAutofit/>
          </a:bodyPr>
          <a:lstStyle/>
          <a:p>
            <a:pPr marL="0" indent="0" algn="ctr">
              <a:buNone/>
            </a:pPr>
            <a:r>
              <a:rPr lang="en-US" sz="1200" dirty="0">
                <a:solidFill>
                  <a:srgbClr val="091F40"/>
                </a:solidFill>
                <a:latin typeface="Century Gothic" panose="020B0502020202020204" pitchFamily="34" charset="0"/>
              </a:rPr>
              <a:t>Countries are arriving to their “new normal” at different times. We can, and should, learn from these experiences around the world as we develop what works the best for all of us.</a:t>
            </a:r>
          </a:p>
          <a:p>
            <a:pPr marL="0" indent="0" algn="ctr">
              <a:buNone/>
            </a:pPr>
            <a:endParaRPr lang="en-US" sz="1200" dirty="0">
              <a:solidFill>
                <a:srgbClr val="091F40"/>
              </a:solidFill>
              <a:latin typeface="Century Gothic" panose="020B0502020202020204" pitchFamily="34" charset="0"/>
            </a:endParaRPr>
          </a:p>
        </p:txBody>
      </p:sp>
      <p:grpSp>
        <p:nvGrpSpPr>
          <p:cNvPr id="8" name="Group 7">
            <a:extLst>
              <a:ext uri="{FF2B5EF4-FFF2-40B4-BE49-F238E27FC236}">
                <a16:creationId xmlns:a16="http://schemas.microsoft.com/office/drawing/2014/main" id="{DABFBBD9-1087-4D9B-9B14-A1D9625B8746}"/>
              </a:ext>
            </a:extLst>
          </p:cNvPr>
          <p:cNvGrpSpPr/>
          <p:nvPr/>
        </p:nvGrpSpPr>
        <p:grpSpPr>
          <a:xfrm>
            <a:off x="2090736" y="2498017"/>
            <a:ext cx="5778383" cy="1296608"/>
            <a:chOff x="1852181" y="2248215"/>
            <a:chExt cx="5200545" cy="1166947"/>
          </a:xfrm>
        </p:grpSpPr>
        <p:grpSp>
          <p:nvGrpSpPr>
            <p:cNvPr id="38" name="Group 37">
              <a:extLst>
                <a:ext uri="{FF2B5EF4-FFF2-40B4-BE49-F238E27FC236}">
                  <a16:creationId xmlns:a16="http://schemas.microsoft.com/office/drawing/2014/main" id="{11C07CC2-D66E-4589-A980-CCBCA5B56FAB}"/>
                </a:ext>
              </a:extLst>
            </p:cNvPr>
            <p:cNvGrpSpPr/>
            <p:nvPr/>
          </p:nvGrpSpPr>
          <p:grpSpPr>
            <a:xfrm rot="374382">
              <a:off x="6130434" y="2248215"/>
              <a:ext cx="819088" cy="822482"/>
              <a:chOff x="254345" y="2930255"/>
              <a:chExt cx="819088" cy="822482"/>
            </a:xfrm>
          </p:grpSpPr>
          <p:sp>
            <p:nvSpPr>
              <p:cNvPr id="33" name="Oval 32">
                <a:extLst>
                  <a:ext uri="{FF2B5EF4-FFF2-40B4-BE49-F238E27FC236}">
                    <a16:creationId xmlns:a16="http://schemas.microsoft.com/office/drawing/2014/main" id="{37E02DB6-5000-4286-881B-A67FC3C03138}"/>
                  </a:ext>
                </a:extLst>
              </p:cNvPr>
              <p:cNvSpPr/>
              <p:nvPr/>
            </p:nvSpPr>
            <p:spPr>
              <a:xfrm>
                <a:off x="254345" y="2930255"/>
                <a:ext cx="819087" cy="819084"/>
              </a:xfrm>
              <a:prstGeom prst="ellipse">
                <a:avLst/>
              </a:prstGeom>
              <a:solidFill>
                <a:schemeClr val="bg1"/>
              </a:solidFill>
              <a:ln w="28575">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nvGrpSpPr>
              <p:cNvPr id="18" name="Group 17">
                <a:extLst>
                  <a:ext uri="{FF2B5EF4-FFF2-40B4-BE49-F238E27FC236}">
                    <a16:creationId xmlns:a16="http://schemas.microsoft.com/office/drawing/2014/main" id="{EE70F473-553E-4687-B3C7-382964E7C0B7}"/>
                  </a:ext>
                </a:extLst>
              </p:cNvPr>
              <p:cNvGrpSpPr/>
              <p:nvPr/>
            </p:nvGrpSpPr>
            <p:grpSpPr>
              <a:xfrm>
                <a:off x="335905" y="3097664"/>
                <a:ext cx="645291" cy="519014"/>
                <a:chOff x="246209" y="3097664"/>
                <a:chExt cx="645291" cy="519014"/>
              </a:xfrm>
            </p:grpSpPr>
            <p:sp>
              <p:nvSpPr>
                <p:cNvPr id="14" name="Freeform: Shape 13">
                  <a:extLst>
                    <a:ext uri="{FF2B5EF4-FFF2-40B4-BE49-F238E27FC236}">
                      <a16:creationId xmlns:a16="http://schemas.microsoft.com/office/drawing/2014/main" id="{23E53CD9-5440-4AAC-AAC7-374DB8CA0F68}"/>
                    </a:ext>
                  </a:extLst>
                </p:cNvPr>
                <p:cNvSpPr/>
                <p:nvPr/>
              </p:nvSpPr>
              <p:spPr>
                <a:xfrm>
                  <a:off x="246209" y="3097664"/>
                  <a:ext cx="645291" cy="519014"/>
                </a:xfrm>
                <a:custGeom>
                  <a:avLst/>
                  <a:gdLst>
                    <a:gd name="connsiteX0" fmla="*/ 0 w 2073897"/>
                    <a:gd name="connsiteY0" fmla="*/ 1489554 h 1948397"/>
                    <a:gd name="connsiteX1" fmla="*/ 461914 w 2073897"/>
                    <a:gd name="connsiteY1" fmla="*/ 119 h 1948397"/>
                    <a:gd name="connsiteX2" fmla="*/ 1168924 w 2073897"/>
                    <a:gd name="connsiteY2" fmla="*/ 1555541 h 1948397"/>
                    <a:gd name="connsiteX3" fmla="*/ 2073897 w 2073897"/>
                    <a:gd name="connsiteY3" fmla="*/ 1913760 h 1948397"/>
                    <a:gd name="connsiteX0" fmla="*/ 0 w 2073897"/>
                    <a:gd name="connsiteY0" fmla="*/ 1293200 h 1748652"/>
                    <a:gd name="connsiteX1" fmla="*/ 689983 w 2073897"/>
                    <a:gd name="connsiteY1" fmla="*/ 162 h 1748652"/>
                    <a:gd name="connsiteX2" fmla="*/ 1168924 w 2073897"/>
                    <a:gd name="connsiteY2" fmla="*/ 1359187 h 1748652"/>
                    <a:gd name="connsiteX3" fmla="*/ 2073897 w 2073897"/>
                    <a:gd name="connsiteY3" fmla="*/ 1717406 h 1748652"/>
                    <a:gd name="connsiteX0" fmla="*/ 0 w 2073897"/>
                    <a:gd name="connsiteY0" fmla="*/ 1293117 h 1746588"/>
                    <a:gd name="connsiteX1" fmla="*/ 689983 w 2073897"/>
                    <a:gd name="connsiteY1" fmla="*/ 79 h 1746588"/>
                    <a:gd name="connsiteX2" fmla="*/ 1312522 w 2073897"/>
                    <a:gd name="connsiteY2" fmla="*/ 1338788 h 1746588"/>
                    <a:gd name="connsiteX3" fmla="*/ 2073897 w 2073897"/>
                    <a:gd name="connsiteY3" fmla="*/ 1717323 h 1746588"/>
                    <a:gd name="connsiteX0" fmla="*/ 0 w 2133024"/>
                    <a:gd name="connsiteY0" fmla="*/ 1293117 h 1604239"/>
                    <a:gd name="connsiteX1" fmla="*/ 689983 w 2133024"/>
                    <a:gd name="connsiteY1" fmla="*/ 79 h 1604239"/>
                    <a:gd name="connsiteX2" fmla="*/ 1312522 w 2133024"/>
                    <a:gd name="connsiteY2" fmla="*/ 1338788 h 1604239"/>
                    <a:gd name="connsiteX3" fmla="*/ 2133024 w 2133024"/>
                    <a:gd name="connsiteY3" fmla="*/ 1554783 h 1604239"/>
                    <a:gd name="connsiteX0" fmla="*/ 0 w 2285069"/>
                    <a:gd name="connsiteY0" fmla="*/ 1340447 h 1604162"/>
                    <a:gd name="connsiteX1" fmla="*/ 842028 w 2285069"/>
                    <a:gd name="connsiteY1" fmla="*/ 2 h 1604162"/>
                    <a:gd name="connsiteX2" fmla="*/ 1464567 w 2285069"/>
                    <a:gd name="connsiteY2" fmla="*/ 1338711 h 1604162"/>
                    <a:gd name="connsiteX3" fmla="*/ 2285069 w 2285069"/>
                    <a:gd name="connsiteY3" fmla="*/ 1554706 h 1604162"/>
                    <a:gd name="connsiteX0" fmla="*/ 0 w 2285069"/>
                    <a:gd name="connsiteY0" fmla="*/ 1333669 h 1597164"/>
                    <a:gd name="connsiteX1" fmla="*/ 656196 w 2285069"/>
                    <a:gd name="connsiteY1" fmla="*/ 0 h 1597164"/>
                    <a:gd name="connsiteX2" fmla="*/ 1464567 w 2285069"/>
                    <a:gd name="connsiteY2" fmla="*/ 1331933 h 1597164"/>
                    <a:gd name="connsiteX3" fmla="*/ 2285069 w 2285069"/>
                    <a:gd name="connsiteY3" fmla="*/ 1547928 h 1597164"/>
                    <a:gd name="connsiteX0" fmla="*/ 0 w 2487798"/>
                    <a:gd name="connsiteY0" fmla="*/ 1435457 h 1597365"/>
                    <a:gd name="connsiteX1" fmla="*/ 858925 w 2487798"/>
                    <a:gd name="connsiteY1" fmla="*/ 201 h 1597365"/>
                    <a:gd name="connsiteX2" fmla="*/ 1667296 w 2487798"/>
                    <a:gd name="connsiteY2" fmla="*/ 1332134 h 1597365"/>
                    <a:gd name="connsiteX3" fmla="*/ 2487798 w 2487798"/>
                    <a:gd name="connsiteY3" fmla="*/ 1548129 h 1597365"/>
                    <a:gd name="connsiteX0" fmla="*/ 0 w 2487798"/>
                    <a:gd name="connsiteY0" fmla="*/ 1340659 h 1499611"/>
                    <a:gd name="connsiteX1" fmla="*/ 706880 w 2487798"/>
                    <a:gd name="connsiteY1" fmla="*/ 217 h 1499611"/>
                    <a:gd name="connsiteX2" fmla="*/ 1667296 w 2487798"/>
                    <a:gd name="connsiteY2" fmla="*/ 1237336 h 1499611"/>
                    <a:gd name="connsiteX3" fmla="*/ 2487798 w 2487798"/>
                    <a:gd name="connsiteY3" fmla="*/ 1453331 h 1499611"/>
                    <a:gd name="connsiteX0" fmla="*/ 0 w 2487798"/>
                    <a:gd name="connsiteY0" fmla="*/ 1340835 h 1493610"/>
                    <a:gd name="connsiteX1" fmla="*/ 706880 w 2487798"/>
                    <a:gd name="connsiteY1" fmla="*/ 393 h 1493610"/>
                    <a:gd name="connsiteX2" fmla="*/ 1582825 w 2487798"/>
                    <a:gd name="connsiteY2" fmla="*/ 1203652 h 1493610"/>
                    <a:gd name="connsiteX3" fmla="*/ 2487798 w 2487798"/>
                    <a:gd name="connsiteY3" fmla="*/ 1453507 h 1493610"/>
                    <a:gd name="connsiteX0" fmla="*/ 0 w 2259729"/>
                    <a:gd name="connsiteY0" fmla="*/ 1340835 h 1499470"/>
                    <a:gd name="connsiteX1" fmla="*/ 706880 w 2259729"/>
                    <a:gd name="connsiteY1" fmla="*/ 393 h 1499470"/>
                    <a:gd name="connsiteX2" fmla="*/ 1582825 w 2259729"/>
                    <a:gd name="connsiteY2" fmla="*/ 1203652 h 1499470"/>
                    <a:gd name="connsiteX3" fmla="*/ 2259729 w 2259729"/>
                    <a:gd name="connsiteY3" fmla="*/ 1460281 h 1499470"/>
                    <a:gd name="connsiteX0" fmla="*/ 0 w 2259729"/>
                    <a:gd name="connsiteY0" fmla="*/ 1340835 h 1460980"/>
                    <a:gd name="connsiteX1" fmla="*/ 706880 w 2259729"/>
                    <a:gd name="connsiteY1" fmla="*/ 393 h 1460980"/>
                    <a:gd name="connsiteX2" fmla="*/ 1582825 w 2259729"/>
                    <a:gd name="connsiteY2" fmla="*/ 1203652 h 1460980"/>
                    <a:gd name="connsiteX3" fmla="*/ 2259729 w 2259729"/>
                    <a:gd name="connsiteY3" fmla="*/ 1460281 h 1460980"/>
                    <a:gd name="connsiteX0" fmla="*/ 0 w 2217495"/>
                    <a:gd name="connsiteY0" fmla="*/ 1340832 h 1409673"/>
                    <a:gd name="connsiteX1" fmla="*/ 706880 w 2217495"/>
                    <a:gd name="connsiteY1" fmla="*/ 390 h 1409673"/>
                    <a:gd name="connsiteX2" fmla="*/ 1582825 w 2217495"/>
                    <a:gd name="connsiteY2" fmla="*/ 1203649 h 1409673"/>
                    <a:gd name="connsiteX3" fmla="*/ 2217495 w 2217495"/>
                    <a:gd name="connsiteY3" fmla="*/ 1406099 h 1409673"/>
                    <a:gd name="connsiteX0" fmla="*/ 0 w 2217495"/>
                    <a:gd name="connsiteY0" fmla="*/ 1340832 h 1429979"/>
                    <a:gd name="connsiteX1" fmla="*/ 706880 w 2217495"/>
                    <a:gd name="connsiteY1" fmla="*/ 390 h 1429979"/>
                    <a:gd name="connsiteX2" fmla="*/ 1582825 w 2217495"/>
                    <a:gd name="connsiteY2" fmla="*/ 1203649 h 1429979"/>
                    <a:gd name="connsiteX3" fmla="*/ 2217495 w 2217495"/>
                    <a:gd name="connsiteY3" fmla="*/ 1406099 h 1429979"/>
                  </a:gdLst>
                  <a:ahLst/>
                  <a:cxnLst>
                    <a:cxn ang="0">
                      <a:pos x="connsiteX0" y="connsiteY0"/>
                    </a:cxn>
                    <a:cxn ang="0">
                      <a:pos x="connsiteX1" y="connsiteY1"/>
                    </a:cxn>
                    <a:cxn ang="0">
                      <a:pos x="connsiteX2" y="connsiteY2"/>
                    </a:cxn>
                    <a:cxn ang="0">
                      <a:pos x="connsiteX3" y="connsiteY3"/>
                    </a:cxn>
                  </a:cxnLst>
                  <a:rect l="l" t="t" r="r" b="b"/>
                  <a:pathLst>
                    <a:path w="2217495" h="1429979">
                      <a:moveTo>
                        <a:pt x="0" y="1340832"/>
                      </a:moveTo>
                      <a:cubicBezTo>
                        <a:pt x="133546" y="590615"/>
                        <a:pt x="443076" y="23254"/>
                        <a:pt x="706880" y="390"/>
                      </a:cubicBezTo>
                      <a:cubicBezTo>
                        <a:pt x="970684" y="-22474"/>
                        <a:pt x="1331056" y="969364"/>
                        <a:pt x="1582825" y="1203649"/>
                      </a:cubicBezTo>
                      <a:cubicBezTo>
                        <a:pt x="1834594" y="1437934"/>
                        <a:pt x="1990072" y="1458757"/>
                        <a:pt x="2217495" y="1406099"/>
                      </a:cubicBezTo>
                    </a:path>
                  </a:pathLst>
                </a:cu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17" name="Oval 16">
                  <a:extLst>
                    <a:ext uri="{FF2B5EF4-FFF2-40B4-BE49-F238E27FC236}">
                      <a16:creationId xmlns:a16="http://schemas.microsoft.com/office/drawing/2014/main" id="{01AF96EC-6D82-496D-B923-ABDA946C0F73}"/>
                    </a:ext>
                  </a:extLst>
                </p:cNvPr>
                <p:cNvSpPr/>
                <p:nvPr/>
              </p:nvSpPr>
              <p:spPr>
                <a:xfrm>
                  <a:off x="654980" y="3485313"/>
                  <a:ext cx="106172" cy="106172"/>
                </a:xfrm>
                <a:prstGeom prst="ellipse">
                  <a:avLst/>
                </a:prstGeom>
                <a:solidFill>
                  <a:srgbClr val="CBA0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32" name="Oval 31">
                <a:extLst>
                  <a:ext uri="{FF2B5EF4-FFF2-40B4-BE49-F238E27FC236}">
                    <a16:creationId xmlns:a16="http://schemas.microsoft.com/office/drawing/2014/main" id="{D5F0EEB3-1FAA-4D6F-9F50-FE48B40CCACA}"/>
                  </a:ext>
                </a:extLst>
              </p:cNvPr>
              <p:cNvSpPr/>
              <p:nvPr/>
            </p:nvSpPr>
            <p:spPr>
              <a:xfrm>
                <a:off x="254345" y="2933653"/>
                <a:ext cx="819087" cy="819084"/>
              </a:xfrm>
              <a:prstGeom prst="ellipse">
                <a:avLst/>
              </a:prstGeom>
              <a:noFill/>
              <a:ln w="28575">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grpSp>
          <p:nvGrpSpPr>
            <p:cNvPr id="39" name="Group 38">
              <a:extLst>
                <a:ext uri="{FF2B5EF4-FFF2-40B4-BE49-F238E27FC236}">
                  <a16:creationId xmlns:a16="http://schemas.microsoft.com/office/drawing/2014/main" id="{FF7918BC-18EB-4AAF-A23E-43FED340F11A}"/>
                </a:ext>
              </a:extLst>
            </p:cNvPr>
            <p:cNvGrpSpPr/>
            <p:nvPr/>
          </p:nvGrpSpPr>
          <p:grpSpPr>
            <a:xfrm rot="374382">
              <a:off x="4162457" y="2248215"/>
              <a:ext cx="819087" cy="822482"/>
              <a:chOff x="254345" y="2930255"/>
              <a:chExt cx="819087" cy="822482"/>
            </a:xfrm>
          </p:grpSpPr>
          <p:sp>
            <p:nvSpPr>
              <p:cNvPr id="40" name="Oval 39">
                <a:extLst>
                  <a:ext uri="{FF2B5EF4-FFF2-40B4-BE49-F238E27FC236}">
                    <a16:creationId xmlns:a16="http://schemas.microsoft.com/office/drawing/2014/main" id="{6D53CEFA-E759-460C-83B1-92DE4356E235}"/>
                  </a:ext>
                </a:extLst>
              </p:cNvPr>
              <p:cNvSpPr/>
              <p:nvPr/>
            </p:nvSpPr>
            <p:spPr>
              <a:xfrm>
                <a:off x="254345" y="2930255"/>
                <a:ext cx="819087" cy="819084"/>
              </a:xfrm>
              <a:prstGeom prst="ellipse">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nvGrpSpPr>
              <p:cNvPr id="41" name="Group 40">
                <a:extLst>
                  <a:ext uri="{FF2B5EF4-FFF2-40B4-BE49-F238E27FC236}">
                    <a16:creationId xmlns:a16="http://schemas.microsoft.com/office/drawing/2014/main" id="{29039095-4973-4081-AD04-A1DE67C619D2}"/>
                  </a:ext>
                </a:extLst>
              </p:cNvPr>
              <p:cNvGrpSpPr/>
              <p:nvPr/>
            </p:nvGrpSpPr>
            <p:grpSpPr>
              <a:xfrm>
                <a:off x="335905" y="3097664"/>
                <a:ext cx="645291" cy="519014"/>
                <a:chOff x="246209" y="3097664"/>
                <a:chExt cx="645291" cy="519014"/>
              </a:xfrm>
            </p:grpSpPr>
            <p:sp>
              <p:nvSpPr>
                <p:cNvPr id="43" name="Freeform: Shape 42">
                  <a:extLst>
                    <a:ext uri="{FF2B5EF4-FFF2-40B4-BE49-F238E27FC236}">
                      <a16:creationId xmlns:a16="http://schemas.microsoft.com/office/drawing/2014/main" id="{DA2CBDE0-6ECF-4F9C-930F-7E6F57C0EDED}"/>
                    </a:ext>
                  </a:extLst>
                </p:cNvPr>
                <p:cNvSpPr/>
                <p:nvPr/>
              </p:nvSpPr>
              <p:spPr>
                <a:xfrm>
                  <a:off x="246209" y="3097664"/>
                  <a:ext cx="645291" cy="519014"/>
                </a:xfrm>
                <a:custGeom>
                  <a:avLst/>
                  <a:gdLst>
                    <a:gd name="connsiteX0" fmla="*/ 0 w 2073897"/>
                    <a:gd name="connsiteY0" fmla="*/ 1489554 h 1948397"/>
                    <a:gd name="connsiteX1" fmla="*/ 461914 w 2073897"/>
                    <a:gd name="connsiteY1" fmla="*/ 119 h 1948397"/>
                    <a:gd name="connsiteX2" fmla="*/ 1168924 w 2073897"/>
                    <a:gd name="connsiteY2" fmla="*/ 1555541 h 1948397"/>
                    <a:gd name="connsiteX3" fmla="*/ 2073897 w 2073897"/>
                    <a:gd name="connsiteY3" fmla="*/ 1913760 h 1948397"/>
                    <a:gd name="connsiteX0" fmla="*/ 0 w 2073897"/>
                    <a:gd name="connsiteY0" fmla="*/ 1293200 h 1748652"/>
                    <a:gd name="connsiteX1" fmla="*/ 689983 w 2073897"/>
                    <a:gd name="connsiteY1" fmla="*/ 162 h 1748652"/>
                    <a:gd name="connsiteX2" fmla="*/ 1168924 w 2073897"/>
                    <a:gd name="connsiteY2" fmla="*/ 1359187 h 1748652"/>
                    <a:gd name="connsiteX3" fmla="*/ 2073897 w 2073897"/>
                    <a:gd name="connsiteY3" fmla="*/ 1717406 h 1748652"/>
                    <a:gd name="connsiteX0" fmla="*/ 0 w 2073897"/>
                    <a:gd name="connsiteY0" fmla="*/ 1293117 h 1746588"/>
                    <a:gd name="connsiteX1" fmla="*/ 689983 w 2073897"/>
                    <a:gd name="connsiteY1" fmla="*/ 79 h 1746588"/>
                    <a:gd name="connsiteX2" fmla="*/ 1312522 w 2073897"/>
                    <a:gd name="connsiteY2" fmla="*/ 1338788 h 1746588"/>
                    <a:gd name="connsiteX3" fmla="*/ 2073897 w 2073897"/>
                    <a:gd name="connsiteY3" fmla="*/ 1717323 h 1746588"/>
                    <a:gd name="connsiteX0" fmla="*/ 0 w 2133024"/>
                    <a:gd name="connsiteY0" fmla="*/ 1293117 h 1604239"/>
                    <a:gd name="connsiteX1" fmla="*/ 689983 w 2133024"/>
                    <a:gd name="connsiteY1" fmla="*/ 79 h 1604239"/>
                    <a:gd name="connsiteX2" fmla="*/ 1312522 w 2133024"/>
                    <a:gd name="connsiteY2" fmla="*/ 1338788 h 1604239"/>
                    <a:gd name="connsiteX3" fmla="*/ 2133024 w 2133024"/>
                    <a:gd name="connsiteY3" fmla="*/ 1554783 h 1604239"/>
                    <a:gd name="connsiteX0" fmla="*/ 0 w 2285069"/>
                    <a:gd name="connsiteY0" fmla="*/ 1340447 h 1604162"/>
                    <a:gd name="connsiteX1" fmla="*/ 842028 w 2285069"/>
                    <a:gd name="connsiteY1" fmla="*/ 2 h 1604162"/>
                    <a:gd name="connsiteX2" fmla="*/ 1464567 w 2285069"/>
                    <a:gd name="connsiteY2" fmla="*/ 1338711 h 1604162"/>
                    <a:gd name="connsiteX3" fmla="*/ 2285069 w 2285069"/>
                    <a:gd name="connsiteY3" fmla="*/ 1554706 h 1604162"/>
                    <a:gd name="connsiteX0" fmla="*/ 0 w 2285069"/>
                    <a:gd name="connsiteY0" fmla="*/ 1333669 h 1597164"/>
                    <a:gd name="connsiteX1" fmla="*/ 656196 w 2285069"/>
                    <a:gd name="connsiteY1" fmla="*/ 0 h 1597164"/>
                    <a:gd name="connsiteX2" fmla="*/ 1464567 w 2285069"/>
                    <a:gd name="connsiteY2" fmla="*/ 1331933 h 1597164"/>
                    <a:gd name="connsiteX3" fmla="*/ 2285069 w 2285069"/>
                    <a:gd name="connsiteY3" fmla="*/ 1547928 h 1597164"/>
                    <a:gd name="connsiteX0" fmla="*/ 0 w 2487798"/>
                    <a:gd name="connsiteY0" fmla="*/ 1435457 h 1597365"/>
                    <a:gd name="connsiteX1" fmla="*/ 858925 w 2487798"/>
                    <a:gd name="connsiteY1" fmla="*/ 201 h 1597365"/>
                    <a:gd name="connsiteX2" fmla="*/ 1667296 w 2487798"/>
                    <a:gd name="connsiteY2" fmla="*/ 1332134 h 1597365"/>
                    <a:gd name="connsiteX3" fmla="*/ 2487798 w 2487798"/>
                    <a:gd name="connsiteY3" fmla="*/ 1548129 h 1597365"/>
                    <a:gd name="connsiteX0" fmla="*/ 0 w 2487798"/>
                    <a:gd name="connsiteY0" fmla="*/ 1340659 h 1499611"/>
                    <a:gd name="connsiteX1" fmla="*/ 706880 w 2487798"/>
                    <a:gd name="connsiteY1" fmla="*/ 217 h 1499611"/>
                    <a:gd name="connsiteX2" fmla="*/ 1667296 w 2487798"/>
                    <a:gd name="connsiteY2" fmla="*/ 1237336 h 1499611"/>
                    <a:gd name="connsiteX3" fmla="*/ 2487798 w 2487798"/>
                    <a:gd name="connsiteY3" fmla="*/ 1453331 h 1499611"/>
                    <a:gd name="connsiteX0" fmla="*/ 0 w 2487798"/>
                    <a:gd name="connsiteY0" fmla="*/ 1340835 h 1493610"/>
                    <a:gd name="connsiteX1" fmla="*/ 706880 w 2487798"/>
                    <a:gd name="connsiteY1" fmla="*/ 393 h 1493610"/>
                    <a:gd name="connsiteX2" fmla="*/ 1582825 w 2487798"/>
                    <a:gd name="connsiteY2" fmla="*/ 1203652 h 1493610"/>
                    <a:gd name="connsiteX3" fmla="*/ 2487798 w 2487798"/>
                    <a:gd name="connsiteY3" fmla="*/ 1453507 h 1493610"/>
                    <a:gd name="connsiteX0" fmla="*/ 0 w 2259729"/>
                    <a:gd name="connsiteY0" fmla="*/ 1340835 h 1499470"/>
                    <a:gd name="connsiteX1" fmla="*/ 706880 w 2259729"/>
                    <a:gd name="connsiteY1" fmla="*/ 393 h 1499470"/>
                    <a:gd name="connsiteX2" fmla="*/ 1582825 w 2259729"/>
                    <a:gd name="connsiteY2" fmla="*/ 1203652 h 1499470"/>
                    <a:gd name="connsiteX3" fmla="*/ 2259729 w 2259729"/>
                    <a:gd name="connsiteY3" fmla="*/ 1460281 h 1499470"/>
                    <a:gd name="connsiteX0" fmla="*/ 0 w 2259729"/>
                    <a:gd name="connsiteY0" fmla="*/ 1340835 h 1460980"/>
                    <a:gd name="connsiteX1" fmla="*/ 706880 w 2259729"/>
                    <a:gd name="connsiteY1" fmla="*/ 393 h 1460980"/>
                    <a:gd name="connsiteX2" fmla="*/ 1582825 w 2259729"/>
                    <a:gd name="connsiteY2" fmla="*/ 1203652 h 1460980"/>
                    <a:gd name="connsiteX3" fmla="*/ 2259729 w 2259729"/>
                    <a:gd name="connsiteY3" fmla="*/ 1460281 h 1460980"/>
                    <a:gd name="connsiteX0" fmla="*/ 0 w 2217495"/>
                    <a:gd name="connsiteY0" fmla="*/ 1340832 h 1409673"/>
                    <a:gd name="connsiteX1" fmla="*/ 706880 w 2217495"/>
                    <a:gd name="connsiteY1" fmla="*/ 390 h 1409673"/>
                    <a:gd name="connsiteX2" fmla="*/ 1582825 w 2217495"/>
                    <a:gd name="connsiteY2" fmla="*/ 1203649 h 1409673"/>
                    <a:gd name="connsiteX3" fmla="*/ 2217495 w 2217495"/>
                    <a:gd name="connsiteY3" fmla="*/ 1406099 h 1409673"/>
                    <a:gd name="connsiteX0" fmla="*/ 0 w 2217495"/>
                    <a:gd name="connsiteY0" fmla="*/ 1340832 h 1429979"/>
                    <a:gd name="connsiteX1" fmla="*/ 706880 w 2217495"/>
                    <a:gd name="connsiteY1" fmla="*/ 390 h 1429979"/>
                    <a:gd name="connsiteX2" fmla="*/ 1582825 w 2217495"/>
                    <a:gd name="connsiteY2" fmla="*/ 1203649 h 1429979"/>
                    <a:gd name="connsiteX3" fmla="*/ 2217495 w 2217495"/>
                    <a:gd name="connsiteY3" fmla="*/ 1406099 h 1429979"/>
                  </a:gdLst>
                  <a:ahLst/>
                  <a:cxnLst>
                    <a:cxn ang="0">
                      <a:pos x="connsiteX0" y="connsiteY0"/>
                    </a:cxn>
                    <a:cxn ang="0">
                      <a:pos x="connsiteX1" y="connsiteY1"/>
                    </a:cxn>
                    <a:cxn ang="0">
                      <a:pos x="connsiteX2" y="connsiteY2"/>
                    </a:cxn>
                    <a:cxn ang="0">
                      <a:pos x="connsiteX3" y="connsiteY3"/>
                    </a:cxn>
                  </a:cxnLst>
                  <a:rect l="l" t="t" r="r" b="b"/>
                  <a:pathLst>
                    <a:path w="2217495" h="1429979">
                      <a:moveTo>
                        <a:pt x="0" y="1340832"/>
                      </a:moveTo>
                      <a:cubicBezTo>
                        <a:pt x="133546" y="590615"/>
                        <a:pt x="443076" y="23254"/>
                        <a:pt x="706880" y="390"/>
                      </a:cubicBezTo>
                      <a:cubicBezTo>
                        <a:pt x="970684" y="-22474"/>
                        <a:pt x="1331056" y="969364"/>
                        <a:pt x="1582825" y="1203649"/>
                      </a:cubicBezTo>
                      <a:cubicBezTo>
                        <a:pt x="1834594" y="1437934"/>
                        <a:pt x="1990072" y="1458757"/>
                        <a:pt x="2217495" y="1406099"/>
                      </a:cubicBezTo>
                    </a:path>
                  </a:pathLst>
                </a:cu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44" name="Oval 43">
                  <a:extLst>
                    <a:ext uri="{FF2B5EF4-FFF2-40B4-BE49-F238E27FC236}">
                      <a16:creationId xmlns:a16="http://schemas.microsoft.com/office/drawing/2014/main" id="{CDE8C8C9-FE2D-4FAF-91DD-582F35F28B5D}"/>
                    </a:ext>
                  </a:extLst>
                </p:cNvPr>
                <p:cNvSpPr/>
                <p:nvPr/>
              </p:nvSpPr>
              <p:spPr>
                <a:xfrm>
                  <a:off x="548808" y="3272762"/>
                  <a:ext cx="106172" cy="106172"/>
                </a:xfrm>
                <a:prstGeom prst="ellipse">
                  <a:avLst/>
                </a:prstGeom>
                <a:solidFill>
                  <a:srgbClr val="CBA0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sp>
            <p:nvSpPr>
              <p:cNvPr id="42" name="Oval 41">
                <a:extLst>
                  <a:ext uri="{FF2B5EF4-FFF2-40B4-BE49-F238E27FC236}">
                    <a16:creationId xmlns:a16="http://schemas.microsoft.com/office/drawing/2014/main" id="{9CD2AEC4-F74E-4B92-BE58-129FC86F4EF4}"/>
                  </a:ext>
                </a:extLst>
              </p:cNvPr>
              <p:cNvSpPr/>
              <p:nvPr/>
            </p:nvSpPr>
            <p:spPr>
              <a:xfrm>
                <a:off x="254345" y="2933653"/>
                <a:ext cx="819087" cy="819084"/>
              </a:xfrm>
              <a:prstGeom prst="ellipse">
                <a:avLst/>
              </a:prstGeom>
              <a:noFill/>
              <a:ln w="28575">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grpSp>
          <p:nvGrpSpPr>
            <p:cNvPr id="45" name="Group 44">
              <a:extLst>
                <a:ext uri="{FF2B5EF4-FFF2-40B4-BE49-F238E27FC236}">
                  <a16:creationId xmlns:a16="http://schemas.microsoft.com/office/drawing/2014/main" id="{80794E4A-9256-4119-8AA8-A972C4C3DDBC}"/>
                </a:ext>
              </a:extLst>
            </p:cNvPr>
            <p:cNvGrpSpPr/>
            <p:nvPr/>
          </p:nvGrpSpPr>
          <p:grpSpPr>
            <a:xfrm rot="374382">
              <a:off x="2194480" y="2248215"/>
              <a:ext cx="819087" cy="822482"/>
              <a:chOff x="254345" y="2930255"/>
              <a:chExt cx="819087" cy="822482"/>
            </a:xfrm>
          </p:grpSpPr>
          <p:sp>
            <p:nvSpPr>
              <p:cNvPr id="46" name="Oval 45">
                <a:extLst>
                  <a:ext uri="{FF2B5EF4-FFF2-40B4-BE49-F238E27FC236}">
                    <a16:creationId xmlns:a16="http://schemas.microsoft.com/office/drawing/2014/main" id="{ED4DED01-0F95-424B-BB26-FB074FF7F4D6}"/>
                  </a:ext>
                </a:extLst>
              </p:cNvPr>
              <p:cNvSpPr/>
              <p:nvPr/>
            </p:nvSpPr>
            <p:spPr>
              <a:xfrm>
                <a:off x="254345" y="2930255"/>
                <a:ext cx="819087" cy="819084"/>
              </a:xfrm>
              <a:prstGeom prst="ellipse">
                <a:avLst/>
              </a:prstGeom>
              <a:solidFill>
                <a:schemeClr val="bg1"/>
              </a:solidFill>
              <a:ln w="28575">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nvGrpSpPr>
              <p:cNvPr id="47" name="Group 46">
                <a:extLst>
                  <a:ext uri="{FF2B5EF4-FFF2-40B4-BE49-F238E27FC236}">
                    <a16:creationId xmlns:a16="http://schemas.microsoft.com/office/drawing/2014/main" id="{0A4F741A-ED39-46D5-B9AF-81C9AFBEB01D}"/>
                  </a:ext>
                </a:extLst>
              </p:cNvPr>
              <p:cNvGrpSpPr/>
              <p:nvPr/>
            </p:nvGrpSpPr>
            <p:grpSpPr>
              <a:xfrm>
                <a:off x="335905" y="3051408"/>
                <a:ext cx="645291" cy="565270"/>
                <a:chOff x="246209" y="3051408"/>
                <a:chExt cx="645291" cy="565270"/>
              </a:xfrm>
            </p:grpSpPr>
            <p:sp>
              <p:nvSpPr>
                <p:cNvPr id="49" name="Freeform: Shape 48">
                  <a:extLst>
                    <a:ext uri="{FF2B5EF4-FFF2-40B4-BE49-F238E27FC236}">
                      <a16:creationId xmlns:a16="http://schemas.microsoft.com/office/drawing/2014/main" id="{E36A6477-5DB6-4A41-85C0-596DF20E1081}"/>
                    </a:ext>
                  </a:extLst>
                </p:cNvPr>
                <p:cNvSpPr/>
                <p:nvPr/>
              </p:nvSpPr>
              <p:spPr>
                <a:xfrm>
                  <a:off x="246209" y="3097664"/>
                  <a:ext cx="645291" cy="519014"/>
                </a:xfrm>
                <a:custGeom>
                  <a:avLst/>
                  <a:gdLst>
                    <a:gd name="connsiteX0" fmla="*/ 0 w 2073897"/>
                    <a:gd name="connsiteY0" fmla="*/ 1489554 h 1948397"/>
                    <a:gd name="connsiteX1" fmla="*/ 461914 w 2073897"/>
                    <a:gd name="connsiteY1" fmla="*/ 119 h 1948397"/>
                    <a:gd name="connsiteX2" fmla="*/ 1168924 w 2073897"/>
                    <a:gd name="connsiteY2" fmla="*/ 1555541 h 1948397"/>
                    <a:gd name="connsiteX3" fmla="*/ 2073897 w 2073897"/>
                    <a:gd name="connsiteY3" fmla="*/ 1913760 h 1948397"/>
                    <a:gd name="connsiteX0" fmla="*/ 0 w 2073897"/>
                    <a:gd name="connsiteY0" fmla="*/ 1293200 h 1748652"/>
                    <a:gd name="connsiteX1" fmla="*/ 689983 w 2073897"/>
                    <a:gd name="connsiteY1" fmla="*/ 162 h 1748652"/>
                    <a:gd name="connsiteX2" fmla="*/ 1168924 w 2073897"/>
                    <a:gd name="connsiteY2" fmla="*/ 1359187 h 1748652"/>
                    <a:gd name="connsiteX3" fmla="*/ 2073897 w 2073897"/>
                    <a:gd name="connsiteY3" fmla="*/ 1717406 h 1748652"/>
                    <a:gd name="connsiteX0" fmla="*/ 0 w 2073897"/>
                    <a:gd name="connsiteY0" fmla="*/ 1293117 h 1746588"/>
                    <a:gd name="connsiteX1" fmla="*/ 689983 w 2073897"/>
                    <a:gd name="connsiteY1" fmla="*/ 79 h 1746588"/>
                    <a:gd name="connsiteX2" fmla="*/ 1312522 w 2073897"/>
                    <a:gd name="connsiteY2" fmla="*/ 1338788 h 1746588"/>
                    <a:gd name="connsiteX3" fmla="*/ 2073897 w 2073897"/>
                    <a:gd name="connsiteY3" fmla="*/ 1717323 h 1746588"/>
                    <a:gd name="connsiteX0" fmla="*/ 0 w 2133024"/>
                    <a:gd name="connsiteY0" fmla="*/ 1293117 h 1604239"/>
                    <a:gd name="connsiteX1" fmla="*/ 689983 w 2133024"/>
                    <a:gd name="connsiteY1" fmla="*/ 79 h 1604239"/>
                    <a:gd name="connsiteX2" fmla="*/ 1312522 w 2133024"/>
                    <a:gd name="connsiteY2" fmla="*/ 1338788 h 1604239"/>
                    <a:gd name="connsiteX3" fmla="*/ 2133024 w 2133024"/>
                    <a:gd name="connsiteY3" fmla="*/ 1554783 h 1604239"/>
                    <a:gd name="connsiteX0" fmla="*/ 0 w 2285069"/>
                    <a:gd name="connsiteY0" fmla="*/ 1340447 h 1604162"/>
                    <a:gd name="connsiteX1" fmla="*/ 842028 w 2285069"/>
                    <a:gd name="connsiteY1" fmla="*/ 2 h 1604162"/>
                    <a:gd name="connsiteX2" fmla="*/ 1464567 w 2285069"/>
                    <a:gd name="connsiteY2" fmla="*/ 1338711 h 1604162"/>
                    <a:gd name="connsiteX3" fmla="*/ 2285069 w 2285069"/>
                    <a:gd name="connsiteY3" fmla="*/ 1554706 h 1604162"/>
                    <a:gd name="connsiteX0" fmla="*/ 0 w 2285069"/>
                    <a:gd name="connsiteY0" fmla="*/ 1333669 h 1597164"/>
                    <a:gd name="connsiteX1" fmla="*/ 656196 w 2285069"/>
                    <a:gd name="connsiteY1" fmla="*/ 0 h 1597164"/>
                    <a:gd name="connsiteX2" fmla="*/ 1464567 w 2285069"/>
                    <a:gd name="connsiteY2" fmla="*/ 1331933 h 1597164"/>
                    <a:gd name="connsiteX3" fmla="*/ 2285069 w 2285069"/>
                    <a:gd name="connsiteY3" fmla="*/ 1547928 h 1597164"/>
                    <a:gd name="connsiteX0" fmla="*/ 0 w 2487798"/>
                    <a:gd name="connsiteY0" fmla="*/ 1435457 h 1597365"/>
                    <a:gd name="connsiteX1" fmla="*/ 858925 w 2487798"/>
                    <a:gd name="connsiteY1" fmla="*/ 201 h 1597365"/>
                    <a:gd name="connsiteX2" fmla="*/ 1667296 w 2487798"/>
                    <a:gd name="connsiteY2" fmla="*/ 1332134 h 1597365"/>
                    <a:gd name="connsiteX3" fmla="*/ 2487798 w 2487798"/>
                    <a:gd name="connsiteY3" fmla="*/ 1548129 h 1597365"/>
                    <a:gd name="connsiteX0" fmla="*/ 0 w 2487798"/>
                    <a:gd name="connsiteY0" fmla="*/ 1340659 h 1499611"/>
                    <a:gd name="connsiteX1" fmla="*/ 706880 w 2487798"/>
                    <a:gd name="connsiteY1" fmla="*/ 217 h 1499611"/>
                    <a:gd name="connsiteX2" fmla="*/ 1667296 w 2487798"/>
                    <a:gd name="connsiteY2" fmla="*/ 1237336 h 1499611"/>
                    <a:gd name="connsiteX3" fmla="*/ 2487798 w 2487798"/>
                    <a:gd name="connsiteY3" fmla="*/ 1453331 h 1499611"/>
                    <a:gd name="connsiteX0" fmla="*/ 0 w 2487798"/>
                    <a:gd name="connsiteY0" fmla="*/ 1340835 h 1493610"/>
                    <a:gd name="connsiteX1" fmla="*/ 706880 w 2487798"/>
                    <a:gd name="connsiteY1" fmla="*/ 393 h 1493610"/>
                    <a:gd name="connsiteX2" fmla="*/ 1582825 w 2487798"/>
                    <a:gd name="connsiteY2" fmla="*/ 1203652 h 1493610"/>
                    <a:gd name="connsiteX3" fmla="*/ 2487798 w 2487798"/>
                    <a:gd name="connsiteY3" fmla="*/ 1453507 h 1493610"/>
                    <a:gd name="connsiteX0" fmla="*/ 0 w 2259729"/>
                    <a:gd name="connsiteY0" fmla="*/ 1340835 h 1499470"/>
                    <a:gd name="connsiteX1" fmla="*/ 706880 w 2259729"/>
                    <a:gd name="connsiteY1" fmla="*/ 393 h 1499470"/>
                    <a:gd name="connsiteX2" fmla="*/ 1582825 w 2259729"/>
                    <a:gd name="connsiteY2" fmla="*/ 1203652 h 1499470"/>
                    <a:gd name="connsiteX3" fmla="*/ 2259729 w 2259729"/>
                    <a:gd name="connsiteY3" fmla="*/ 1460281 h 1499470"/>
                    <a:gd name="connsiteX0" fmla="*/ 0 w 2259729"/>
                    <a:gd name="connsiteY0" fmla="*/ 1340835 h 1460980"/>
                    <a:gd name="connsiteX1" fmla="*/ 706880 w 2259729"/>
                    <a:gd name="connsiteY1" fmla="*/ 393 h 1460980"/>
                    <a:gd name="connsiteX2" fmla="*/ 1582825 w 2259729"/>
                    <a:gd name="connsiteY2" fmla="*/ 1203652 h 1460980"/>
                    <a:gd name="connsiteX3" fmla="*/ 2259729 w 2259729"/>
                    <a:gd name="connsiteY3" fmla="*/ 1460281 h 1460980"/>
                    <a:gd name="connsiteX0" fmla="*/ 0 w 2217495"/>
                    <a:gd name="connsiteY0" fmla="*/ 1340832 h 1409673"/>
                    <a:gd name="connsiteX1" fmla="*/ 706880 w 2217495"/>
                    <a:gd name="connsiteY1" fmla="*/ 390 h 1409673"/>
                    <a:gd name="connsiteX2" fmla="*/ 1582825 w 2217495"/>
                    <a:gd name="connsiteY2" fmla="*/ 1203649 h 1409673"/>
                    <a:gd name="connsiteX3" fmla="*/ 2217495 w 2217495"/>
                    <a:gd name="connsiteY3" fmla="*/ 1406099 h 1409673"/>
                    <a:gd name="connsiteX0" fmla="*/ 0 w 2217495"/>
                    <a:gd name="connsiteY0" fmla="*/ 1340832 h 1429979"/>
                    <a:gd name="connsiteX1" fmla="*/ 706880 w 2217495"/>
                    <a:gd name="connsiteY1" fmla="*/ 390 h 1429979"/>
                    <a:gd name="connsiteX2" fmla="*/ 1582825 w 2217495"/>
                    <a:gd name="connsiteY2" fmla="*/ 1203649 h 1429979"/>
                    <a:gd name="connsiteX3" fmla="*/ 2217495 w 2217495"/>
                    <a:gd name="connsiteY3" fmla="*/ 1406099 h 1429979"/>
                  </a:gdLst>
                  <a:ahLst/>
                  <a:cxnLst>
                    <a:cxn ang="0">
                      <a:pos x="connsiteX0" y="connsiteY0"/>
                    </a:cxn>
                    <a:cxn ang="0">
                      <a:pos x="connsiteX1" y="connsiteY1"/>
                    </a:cxn>
                    <a:cxn ang="0">
                      <a:pos x="connsiteX2" y="connsiteY2"/>
                    </a:cxn>
                    <a:cxn ang="0">
                      <a:pos x="connsiteX3" y="connsiteY3"/>
                    </a:cxn>
                  </a:cxnLst>
                  <a:rect l="l" t="t" r="r" b="b"/>
                  <a:pathLst>
                    <a:path w="2217495" h="1429979">
                      <a:moveTo>
                        <a:pt x="0" y="1340832"/>
                      </a:moveTo>
                      <a:cubicBezTo>
                        <a:pt x="133546" y="590615"/>
                        <a:pt x="443076" y="23254"/>
                        <a:pt x="706880" y="390"/>
                      </a:cubicBezTo>
                      <a:cubicBezTo>
                        <a:pt x="970684" y="-22474"/>
                        <a:pt x="1331056" y="969364"/>
                        <a:pt x="1582825" y="1203649"/>
                      </a:cubicBezTo>
                      <a:cubicBezTo>
                        <a:pt x="1834594" y="1437934"/>
                        <a:pt x="1990072" y="1458757"/>
                        <a:pt x="2217495" y="1406099"/>
                      </a:cubicBezTo>
                    </a:path>
                  </a:pathLst>
                </a:cu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50" name="Oval 49">
                  <a:extLst>
                    <a:ext uri="{FF2B5EF4-FFF2-40B4-BE49-F238E27FC236}">
                      <a16:creationId xmlns:a16="http://schemas.microsoft.com/office/drawing/2014/main" id="{29E5A49E-050C-4D9D-8E3B-A6C046F3B142}"/>
                    </a:ext>
                  </a:extLst>
                </p:cNvPr>
                <p:cNvSpPr/>
                <p:nvPr/>
              </p:nvSpPr>
              <p:spPr>
                <a:xfrm>
                  <a:off x="389067" y="3051408"/>
                  <a:ext cx="106172" cy="106172"/>
                </a:xfrm>
                <a:prstGeom prst="ellipse">
                  <a:avLst/>
                </a:prstGeom>
                <a:solidFill>
                  <a:srgbClr val="CBA0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sp>
            <p:nvSpPr>
              <p:cNvPr id="48" name="Oval 47">
                <a:extLst>
                  <a:ext uri="{FF2B5EF4-FFF2-40B4-BE49-F238E27FC236}">
                    <a16:creationId xmlns:a16="http://schemas.microsoft.com/office/drawing/2014/main" id="{639EEF84-98BC-47F8-8C30-A69390C4081D}"/>
                  </a:ext>
                </a:extLst>
              </p:cNvPr>
              <p:cNvSpPr/>
              <p:nvPr/>
            </p:nvSpPr>
            <p:spPr>
              <a:xfrm>
                <a:off x="254345" y="2933653"/>
                <a:ext cx="819087" cy="819084"/>
              </a:xfrm>
              <a:prstGeom prst="ellipse">
                <a:avLst/>
              </a:prstGeom>
              <a:noFill/>
              <a:ln w="28575">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grpSp>
        <p:sp>
          <p:nvSpPr>
            <p:cNvPr id="51" name="Content Placeholder 5">
              <a:extLst>
                <a:ext uri="{FF2B5EF4-FFF2-40B4-BE49-F238E27FC236}">
                  <a16:creationId xmlns:a16="http://schemas.microsoft.com/office/drawing/2014/main" id="{666D619F-6DC4-41C0-8A2B-FBFF4D72F680}"/>
                </a:ext>
              </a:extLst>
            </p:cNvPr>
            <p:cNvSpPr txBox="1">
              <a:spLocks/>
            </p:cNvSpPr>
            <p:nvPr/>
          </p:nvSpPr>
          <p:spPr>
            <a:xfrm>
              <a:off x="1852181" y="3139400"/>
              <a:ext cx="1433101" cy="275762"/>
            </a:xfrm>
            <a:prstGeom prst="rect">
              <a:avLst/>
            </a:prstGeom>
          </p:spPr>
          <p:txBody>
            <a:bodyPr vert="horz" lIns="101600" tIns="50800" rIns="101600" bIns="50800" rtlCol="0">
              <a:normAutofit/>
            </a:bodyPr>
            <a:lstStyle>
              <a:lvl1pPr marL="342900" indent="-342900" algn="l" defTabSz="457200" rtl="0" eaLnBrk="1" latinLnBrk="0" hangingPunct="1">
                <a:spcBef>
                  <a:spcPct val="20000"/>
                </a:spcBef>
                <a:buFont typeface="Arial"/>
                <a:buChar char="•"/>
                <a:defRPr sz="1200" kern="1200">
                  <a:solidFill>
                    <a:schemeClr val="tx1"/>
                  </a:solidFill>
                  <a:latin typeface="+mn-lt"/>
                  <a:ea typeface="+mn-ea"/>
                  <a:cs typeface="Century Gothic"/>
                </a:defRPr>
              </a:lvl1pPr>
              <a:lvl2pPr marL="742950" indent="-285750" algn="l" defTabSz="457200" rtl="0" eaLnBrk="1" latinLnBrk="0" hangingPunct="1">
                <a:spcBef>
                  <a:spcPct val="20000"/>
                </a:spcBef>
                <a:buFont typeface="Arial"/>
                <a:buChar char="–"/>
                <a:defRPr sz="1200" kern="1200">
                  <a:solidFill>
                    <a:schemeClr val="tx1"/>
                  </a:solidFill>
                  <a:latin typeface="+mn-lt"/>
                  <a:ea typeface="+mn-ea"/>
                  <a:cs typeface="Century Gothic"/>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r">
                <a:buNone/>
              </a:pPr>
              <a:r>
                <a:rPr lang="en-US" sz="1167" b="1" dirty="0"/>
                <a:t>SHELTER IN PLACE</a:t>
              </a:r>
            </a:p>
          </p:txBody>
        </p:sp>
        <p:sp>
          <p:nvSpPr>
            <p:cNvPr id="52" name="Content Placeholder 5">
              <a:extLst>
                <a:ext uri="{FF2B5EF4-FFF2-40B4-BE49-F238E27FC236}">
                  <a16:creationId xmlns:a16="http://schemas.microsoft.com/office/drawing/2014/main" id="{050A0B8C-B454-4A6E-B18A-080EE44D669B}"/>
                </a:ext>
              </a:extLst>
            </p:cNvPr>
            <p:cNvSpPr txBox="1">
              <a:spLocks/>
            </p:cNvSpPr>
            <p:nvPr/>
          </p:nvSpPr>
          <p:spPr>
            <a:xfrm>
              <a:off x="4063021" y="3135840"/>
              <a:ext cx="895704" cy="275762"/>
            </a:xfrm>
            <a:prstGeom prst="rect">
              <a:avLst/>
            </a:prstGeom>
          </p:spPr>
          <p:txBody>
            <a:bodyPr vert="horz" lIns="101600" tIns="50800" rIns="101600" bIns="50800" rtlCol="0">
              <a:normAutofit/>
            </a:bodyPr>
            <a:lstStyle>
              <a:lvl1pPr marL="342900" indent="-342900" algn="l" defTabSz="457200" rtl="0" eaLnBrk="1" latinLnBrk="0" hangingPunct="1">
                <a:spcBef>
                  <a:spcPct val="20000"/>
                </a:spcBef>
                <a:buFont typeface="Arial"/>
                <a:buChar char="•"/>
                <a:defRPr sz="1200" kern="1200">
                  <a:solidFill>
                    <a:schemeClr val="tx1"/>
                  </a:solidFill>
                  <a:latin typeface="+mn-lt"/>
                  <a:ea typeface="+mn-ea"/>
                  <a:cs typeface="Century Gothic"/>
                </a:defRPr>
              </a:lvl1pPr>
              <a:lvl2pPr marL="742950" indent="-285750" algn="l" defTabSz="457200" rtl="0" eaLnBrk="1" latinLnBrk="0" hangingPunct="1">
                <a:spcBef>
                  <a:spcPct val="20000"/>
                </a:spcBef>
                <a:buFont typeface="Arial"/>
                <a:buChar char="–"/>
                <a:defRPr sz="1200" kern="1200">
                  <a:solidFill>
                    <a:schemeClr val="tx1"/>
                  </a:solidFill>
                  <a:latin typeface="+mn-lt"/>
                  <a:ea typeface="+mn-ea"/>
                  <a:cs typeface="Century Gothic"/>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lgn="r">
                <a:buNone/>
              </a:pPr>
              <a:r>
                <a:rPr lang="en-US" sz="1167" b="1" dirty="0"/>
                <a:t>RE-ENTRY</a:t>
              </a:r>
            </a:p>
          </p:txBody>
        </p:sp>
        <p:sp>
          <p:nvSpPr>
            <p:cNvPr id="53" name="Content Placeholder 5">
              <a:extLst>
                <a:ext uri="{FF2B5EF4-FFF2-40B4-BE49-F238E27FC236}">
                  <a16:creationId xmlns:a16="http://schemas.microsoft.com/office/drawing/2014/main" id="{5552C28E-D41B-44DD-AC59-02FFC8745417}"/>
                </a:ext>
              </a:extLst>
            </p:cNvPr>
            <p:cNvSpPr txBox="1">
              <a:spLocks/>
            </p:cNvSpPr>
            <p:nvPr/>
          </p:nvSpPr>
          <p:spPr>
            <a:xfrm>
              <a:off x="5970296" y="3115304"/>
              <a:ext cx="1082430" cy="275762"/>
            </a:xfrm>
            <a:prstGeom prst="rect">
              <a:avLst/>
            </a:prstGeom>
          </p:spPr>
          <p:txBody>
            <a:bodyPr vert="horz" lIns="101600" tIns="50800" rIns="101600" bIns="50800" rtlCol="0">
              <a:normAutofit/>
            </a:bodyPr>
            <a:lstStyle>
              <a:lvl1pPr marL="342900" indent="-342900" algn="l" defTabSz="457200" rtl="0" eaLnBrk="1" latinLnBrk="0" hangingPunct="1">
                <a:spcBef>
                  <a:spcPct val="20000"/>
                </a:spcBef>
                <a:buFont typeface="Arial"/>
                <a:buChar char="•"/>
                <a:defRPr sz="1200" kern="1200">
                  <a:solidFill>
                    <a:schemeClr val="tx1"/>
                  </a:solidFill>
                  <a:latin typeface="+mn-lt"/>
                  <a:ea typeface="+mn-ea"/>
                  <a:cs typeface="Century Gothic"/>
                </a:defRPr>
              </a:lvl1pPr>
              <a:lvl2pPr marL="742950" indent="-285750" algn="l" defTabSz="457200" rtl="0" eaLnBrk="1" latinLnBrk="0" hangingPunct="1">
                <a:spcBef>
                  <a:spcPct val="20000"/>
                </a:spcBef>
                <a:buFont typeface="Arial"/>
                <a:buChar char="–"/>
                <a:defRPr sz="1200" kern="1200">
                  <a:solidFill>
                    <a:schemeClr val="tx1"/>
                  </a:solidFill>
                  <a:latin typeface="+mn-lt"/>
                  <a:ea typeface="+mn-ea"/>
                  <a:cs typeface="Century Gothic"/>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Century Gothic"/>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167" b="1" dirty="0"/>
                <a:t>NEW NORMAL</a:t>
              </a:r>
            </a:p>
          </p:txBody>
        </p:sp>
        <p:cxnSp>
          <p:nvCxnSpPr>
            <p:cNvPr id="56" name="Straight Arrow Connector 55">
              <a:extLst>
                <a:ext uri="{FF2B5EF4-FFF2-40B4-BE49-F238E27FC236}">
                  <a16:creationId xmlns:a16="http://schemas.microsoft.com/office/drawing/2014/main" id="{C5A7CDBE-4153-4D6A-89B4-59C0FC83F6F6}"/>
                </a:ext>
              </a:extLst>
            </p:cNvPr>
            <p:cNvCxnSpPr>
              <a:cxnSpLocks/>
              <a:stCxn id="48" idx="6"/>
            </p:cNvCxnSpPr>
            <p:nvPr/>
          </p:nvCxnSpPr>
          <p:spPr>
            <a:xfrm>
              <a:off x="3010956" y="2705658"/>
              <a:ext cx="1044226" cy="11257"/>
            </a:xfrm>
            <a:prstGeom prst="straightConnector1">
              <a:avLst/>
            </a:prstGeom>
            <a:ln>
              <a:solidFill>
                <a:srgbClr val="CBA05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73EDFC8F-DAFB-4295-9AAC-99C40B835B65}"/>
                </a:ext>
              </a:extLst>
            </p:cNvPr>
            <p:cNvCxnSpPr>
              <a:cxnSpLocks/>
              <a:stCxn id="42" idx="6"/>
            </p:cNvCxnSpPr>
            <p:nvPr/>
          </p:nvCxnSpPr>
          <p:spPr>
            <a:xfrm>
              <a:off x="4978933" y="2705658"/>
              <a:ext cx="1057698" cy="0"/>
            </a:xfrm>
            <a:prstGeom prst="straightConnector1">
              <a:avLst/>
            </a:prstGeom>
            <a:ln>
              <a:solidFill>
                <a:srgbClr val="CBA053"/>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5" name="Footer Placeholder 1">
            <a:extLst>
              <a:ext uri="{FF2B5EF4-FFF2-40B4-BE49-F238E27FC236}">
                <a16:creationId xmlns:a16="http://schemas.microsoft.com/office/drawing/2014/main" id="{A24ED4AC-52C8-436E-A47A-1418E8D37E3D}"/>
              </a:ext>
            </a:extLst>
          </p:cNvPr>
          <p:cNvSpPr txBox="1">
            <a:spLocks/>
          </p:cNvSpPr>
          <p:nvPr/>
        </p:nvSpPr>
        <p:spPr>
          <a:xfrm>
            <a:off x="2301973" y="5261352"/>
            <a:ext cx="5538472" cy="223520"/>
          </a:xfrm>
        </p:spPr>
        <p:txBody>
          <a:bodyPr lIns="0" anchor="ctr"/>
          <a:lstStyle>
            <a:defPPr>
              <a:defRPr lang="en-US"/>
            </a:defPPr>
            <a:lvl1pPr marL="0" algn="l" defTabSz="457200" rtl="0" eaLnBrk="1" latinLnBrk="0" hangingPunct="1">
              <a:defRPr sz="18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a:solidFill>
                  <a:schemeClr val="bg1">
                    <a:lumMod val="65000"/>
                  </a:schemeClr>
                </a:solidFill>
                <a:latin typeface="Century Gothic" panose="020B0502020202020204" pitchFamily="34" charset="0"/>
                <a:cs typeface="Arial" panose="020B0604020202020204" pitchFamily="34" charset="0"/>
              </a:rPr>
              <a:t>© 2020 OTIS ELEVATOR COMPANY. ALL RIGHTS RESERVED.</a:t>
            </a:r>
            <a:endParaRPr lang="en-US" sz="800" b="1" dirty="0">
              <a:solidFill>
                <a:schemeClr val="bg1">
                  <a:lumMod val="6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76221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D7C65-664B-41AE-B8A0-59FE329E66D0}"/>
              </a:ext>
            </a:extLst>
          </p:cNvPr>
          <p:cNvSpPr>
            <a:spLocks noGrp="1"/>
          </p:cNvSpPr>
          <p:nvPr>
            <p:ph type="title"/>
          </p:nvPr>
        </p:nvSpPr>
        <p:spPr/>
        <p:txBody>
          <a:bodyPr>
            <a:normAutofit/>
          </a:bodyPr>
          <a:lstStyle/>
          <a:p>
            <a:r>
              <a:rPr lang="en-US" sz="2800" b="1" dirty="0">
                <a:solidFill>
                  <a:srgbClr val="091F40"/>
                </a:solidFill>
                <a:latin typeface="Georgia" panose="02040502050405020303" pitchFamily="18" charset="0"/>
              </a:rPr>
              <a:t>Navigating the transition</a:t>
            </a:r>
            <a:endParaRPr lang="en-US" sz="2800" dirty="0"/>
          </a:p>
        </p:txBody>
      </p:sp>
      <p:sp>
        <p:nvSpPr>
          <p:cNvPr id="5" name="Text Placeholder 4">
            <a:extLst>
              <a:ext uri="{FF2B5EF4-FFF2-40B4-BE49-F238E27FC236}">
                <a16:creationId xmlns:a16="http://schemas.microsoft.com/office/drawing/2014/main" id="{8C4A162C-A487-430A-A113-823FC6547B77}"/>
              </a:ext>
            </a:extLst>
          </p:cNvPr>
          <p:cNvSpPr>
            <a:spLocks noGrp="1"/>
          </p:cNvSpPr>
          <p:nvPr>
            <p:ph type="body" idx="1"/>
          </p:nvPr>
        </p:nvSpPr>
        <p:spPr/>
        <p:txBody>
          <a:bodyPr>
            <a:normAutofit/>
          </a:bodyPr>
          <a:lstStyle/>
          <a:p>
            <a:r>
              <a:rPr lang="en-US" sz="1400" dirty="0">
                <a:solidFill>
                  <a:srgbClr val="CBA053"/>
                </a:solidFill>
                <a:latin typeface="Century Gothic" panose="020B0502020202020204" pitchFamily="34" charset="0"/>
              </a:rPr>
              <a:t>CHANGING AND EVOLVING EXPECTATIONS AROUND…</a:t>
            </a:r>
          </a:p>
        </p:txBody>
      </p:sp>
      <p:pic>
        <p:nvPicPr>
          <p:cNvPr id="8" name="Picture 7">
            <a:extLst>
              <a:ext uri="{FF2B5EF4-FFF2-40B4-BE49-F238E27FC236}">
                <a16:creationId xmlns:a16="http://schemas.microsoft.com/office/drawing/2014/main" id="{E113DF29-45FD-467E-B159-55C11312ED8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54206" y="1578222"/>
            <a:ext cx="762000" cy="762000"/>
          </a:xfrm>
          <a:prstGeom prst="rect">
            <a:avLst/>
          </a:prstGeom>
        </p:spPr>
      </p:pic>
      <p:pic>
        <p:nvPicPr>
          <p:cNvPr id="9" name="Picture 8">
            <a:extLst>
              <a:ext uri="{FF2B5EF4-FFF2-40B4-BE49-F238E27FC236}">
                <a16:creationId xmlns:a16="http://schemas.microsoft.com/office/drawing/2014/main" id="{91D126A0-5805-43C5-B37C-C43B4A38A28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54206" y="2382959"/>
            <a:ext cx="762000" cy="762000"/>
          </a:xfrm>
          <a:prstGeom prst="rect">
            <a:avLst/>
          </a:prstGeom>
        </p:spPr>
      </p:pic>
      <p:pic>
        <p:nvPicPr>
          <p:cNvPr id="10" name="Picture 9">
            <a:extLst>
              <a:ext uri="{FF2B5EF4-FFF2-40B4-BE49-F238E27FC236}">
                <a16:creationId xmlns:a16="http://schemas.microsoft.com/office/drawing/2014/main" id="{DB5005BB-1C06-4CDD-B864-811CE1E87CA1}"/>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10929" y="3242537"/>
            <a:ext cx="762000" cy="762000"/>
          </a:xfrm>
          <a:prstGeom prst="rect">
            <a:avLst/>
          </a:prstGeom>
        </p:spPr>
      </p:pic>
      <p:pic>
        <p:nvPicPr>
          <p:cNvPr id="11" name="Picture 10">
            <a:extLst>
              <a:ext uri="{FF2B5EF4-FFF2-40B4-BE49-F238E27FC236}">
                <a16:creationId xmlns:a16="http://schemas.microsoft.com/office/drawing/2014/main" id="{3A1DDF0A-BFCE-4C70-8BA9-50D7929F70ED}"/>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8000" y="4078369"/>
            <a:ext cx="762000" cy="762000"/>
          </a:xfrm>
          <a:prstGeom prst="rect">
            <a:avLst/>
          </a:prstGeom>
        </p:spPr>
      </p:pic>
      <p:grpSp>
        <p:nvGrpSpPr>
          <p:cNvPr id="12" name="Group 11">
            <a:extLst>
              <a:ext uri="{FF2B5EF4-FFF2-40B4-BE49-F238E27FC236}">
                <a16:creationId xmlns:a16="http://schemas.microsoft.com/office/drawing/2014/main" id="{4C4B8442-0592-435D-8302-4EE41186D648}"/>
              </a:ext>
            </a:extLst>
          </p:cNvPr>
          <p:cNvGrpSpPr/>
          <p:nvPr/>
        </p:nvGrpSpPr>
        <p:grpSpPr>
          <a:xfrm>
            <a:off x="6326450" y="1443529"/>
            <a:ext cx="2824934" cy="2911297"/>
            <a:chOff x="3888640" y="1057294"/>
            <a:chExt cx="4122669" cy="4122669"/>
          </a:xfrm>
        </p:grpSpPr>
        <p:pic>
          <p:nvPicPr>
            <p:cNvPr id="13" name="Picture 12">
              <a:extLst>
                <a:ext uri="{FF2B5EF4-FFF2-40B4-BE49-F238E27FC236}">
                  <a16:creationId xmlns:a16="http://schemas.microsoft.com/office/drawing/2014/main" id="{2A58F34F-52EE-4E8D-B64B-7D0E106A006C}"/>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889165" y="2138866"/>
              <a:ext cx="761506" cy="761506"/>
            </a:xfrm>
            <a:prstGeom prst="rect">
              <a:avLst/>
            </a:prstGeom>
          </p:spPr>
        </p:pic>
        <p:pic>
          <p:nvPicPr>
            <p:cNvPr id="14" name="Picture 13">
              <a:extLst>
                <a:ext uri="{FF2B5EF4-FFF2-40B4-BE49-F238E27FC236}">
                  <a16:creationId xmlns:a16="http://schemas.microsoft.com/office/drawing/2014/main" id="{6F314C9B-557C-455B-BAF2-8998C38CC5DA}"/>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888640" y="1057294"/>
              <a:ext cx="4122669" cy="4122669"/>
            </a:xfrm>
            <a:prstGeom prst="rect">
              <a:avLst/>
            </a:prstGeom>
          </p:spPr>
        </p:pic>
        <p:pic>
          <p:nvPicPr>
            <p:cNvPr id="15" name="Content Placeholder 6">
              <a:extLst>
                <a:ext uri="{FF2B5EF4-FFF2-40B4-BE49-F238E27FC236}">
                  <a16:creationId xmlns:a16="http://schemas.microsoft.com/office/drawing/2014/main" id="{8ABA27E6-14EB-41AF-ADCD-48A4B2A75F46}"/>
                </a:ext>
              </a:extLst>
            </p:cNvPr>
            <p:cNvPicPr>
              <a:picLocks noChangeAspect="1"/>
            </p:cNvPicPr>
            <p:nvPr/>
          </p:nvPicPr>
          <p:blipFill rotWithShape="1">
            <a:blip r:embed="rId9">
              <a:duotone>
                <a:schemeClr val="accent2">
                  <a:shade val="45000"/>
                  <a:satMod val="135000"/>
                </a:schemeClr>
                <a:prstClr val="white"/>
              </a:duotone>
            </a:blip>
            <a:srcRect l="19764" t="13708" r="8249" b="9340"/>
            <a:stretch/>
          </p:blipFill>
          <p:spPr>
            <a:xfrm>
              <a:off x="5411114" y="2174932"/>
              <a:ext cx="574663" cy="625262"/>
            </a:xfrm>
            <a:prstGeom prst="rect">
              <a:avLst/>
            </a:prstGeom>
          </p:spPr>
        </p:pic>
      </p:grpSp>
      <p:sp>
        <p:nvSpPr>
          <p:cNvPr id="16" name="TextBox 15">
            <a:extLst>
              <a:ext uri="{FF2B5EF4-FFF2-40B4-BE49-F238E27FC236}">
                <a16:creationId xmlns:a16="http://schemas.microsoft.com/office/drawing/2014/main" id="{EEDD421C-9EFC-4829-A4A5-BFB6F0FCC278}"/>
              </a:ext>
            </a:extLst>
          </p:cNvPr>
          <p:cNvSpPr txBox="1"/>
          <p:nvPr/>
        </p:nvSpPr>
        <p:spPr>
          <a:xfrm>
            <a:off x="1372929" y="1805334"/>
            <a:ext cx="2727124" cy="297454"/>
          </a:xfrm>
          <a:prstGeom prst="rect">
            <a:avLst/>
          </a:prstGeom>
          <a:noFill/>
        </p:spPr>
        <p:txBody>
          <a:bodyPr wrap="square" rtlCol="0">
            <a:spAutoFit/>
          </a:bodyPr>
          <a:lstStyle/>
          <a:p>
            <a:r>
              <a:rPr lang="en-US" sz="1333" dirty="0"/>
              <a:t>Physical Distancing &amp; Behavior</a:t>
            </a:r>
          </a:p>
        </p:txBody>
      </p:sp>
      <p:sp>
        <p:nvSpPr>
          <p:cNvPr id="17" name="TextBox 16">
            <a:extLst>
              <a:ext uri="{FF2B5EF4-FFF2-40B4-BE49-F238E27FC236}">
                <a16:creationId xmlns:a16="http://schemas.microsoft.com/office/drawing/2014/main" id="{2FA60F58-523D-4D2B-9A9E-CFF4E5796DC0}"/>
              </a:ext>
            </a:extLst>
          </p:cNvPr>
          <p:cNvSpPr txBox="1"/>
          <p:nvPr/>
        </p:nvSpPr>
        <p:spPr>
          <a:xfrm>
            <a:off x="1372929" y="2592987"/>
            <a:ext cx="2727124" cy="297454"/>
          </a:xfrm>
          <a:prstGeom prst="rect">
            <a:avLst/>
          </a:prstGeom>
          <a:noFill/>
        </p:spPr>
        <p:txBody>
          <a:bodyPr wrap="square" rtlCol="0">
            <a:spAutoFit/>
          </a:bodyPr>
          <a:lstStyle/>
          <a:p>
            <a:r>
              <a:rPr lang="en-US" sz="1333" dirty="0"/>
              <a:t>Virtual &amp; Remote Work</a:t>
            </a:r>
          </a:p>
        </p:txBody>
      </p:sp>
      <p:sp>
        <p:nvSpPr>
          <p:cNvPr id="18" name="TextBox 17">
            <a:extLst>
              <a:ext uri="{FF2B5EF4-FFF2-40B4-BE49-F238E27FC236}">
                <a16:creationId xmlns:a16="http://schemas.microsoft.com/office/drawing/2014/main" id="{B59B00C2-19D9-42CD-9D64-017BE2405630}"/>
              </a:ext>
            </a:extLst>
          </p:cNvPr>
          <p:cNvSpPr txBox="1"/>
          <p:nvPr/>
        </p:nvSpPr>
        <p:spPr>
          <a:xfrm>
            <a:off x="1372929" y="3469648"/>
            <a:ext cx="2727124" cy="297454"/>
          </a:xfrm>
          <a:prstGeom prst="rect">
            <a:avLst/>
          </a:prstGeom>
          <a:noFill/>
        </p:spPr>
        <p:txBody>
          <a:bodyPr wrap="square" rtlCol="0">
            <a:spAutoFit/>
          </a:bodyPr>
          <a:lstStyle/>
          <a:p>
            <a:r>
              <a:rPr lang="en-US" sz="1333" dirty="0"/>
              <a:t>Limiting Physical Contact</a:t>
            </a:r>
          </a:p>
        </p:txBody>
      </p:sp>
      <p:sp>
        <p:nvSpPr>
          <p:cNvPr id="19" name="TextBox 18">
            <a:extLst>
              <a:ext uri="{FF2B5EF4-FFF2-40B4-BE49-F238E27FC236}">
                <a16:creationId xmlns:a16="http://schemas.microsoft.com/office/drawing/2014/main" id="{1554216C-5F51-4666-8EAC-BFF73D37FDAE}"/>
              </a:ext>
            </a:extLst>
          </p:cNvPr>
          <p:cNvSpPr txBox="1"/>
          <p:nvPr/>
        </p:nvSpPr>
        <p:spPr>
          <a:xfrm>
            <a:off x="1372929" y="4324806"/>
            <a:ext cx="2727124" cy="297454"/>
          </a:xfrm>
          <a:prstGeom prst="rect">
            <a:avLst/>
          </a:prstGeom>
          <a:noFill/>
        </p:spPr>
        <p:txBody>
          <a:bodyPr wrap="square" rtlCol="0">
            <a:spAutoFit/>
          </a:bodyPr>
          <a:lstStyle/>
          <a:p>
            <a:r>
              <a:rPr lang="en-US" sz="1333" dirty="0"/>
              <a:t>Purification &amp; Hygiene</a:t>
            </a:r>
          </a:p>
        </p:txBody>
      </p:sp>
      <p:pic>
        <p:nvPicPr>
          <p:cNvPr id="20" name="Picture 19">
            <a:extLst>
              <a:ext uri="{FF2B5EF4-FFF2-40B4-BE49-F238E27FC236}">
                <a16:creationId xmlns:a16="http://schemas.microsoft.com/office/drawing/2014/main" id="{87B2C103-3D3D-4D49-A4DC-150C56075C40}"/>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409711" y="2686300"/>
            <a:ext cx="1340578" cy="762000"/>
          </a:xfrm>
          <a:prstGeom prst="rect">
            <a:avLst/>
          </a:prstGeom>
        </p:spPr>
      </p:pic>
      <p:sp>
        <p:nvSpPr>
          <p:cNvPr id="21" name="TextBox 20">
            <a:extLst>
              <a:ext uri="{FF2B5EF4-FFF2-40B4-BE49-F238E27FC236}">
                <a16:creationId xmlns:a16="http://schemas.microsoft.com/office/drawing/2014/main" id="{EBB4972D-4E79-45C3-B3E3-9D6A8F0D800B}"/>
              </a:ext>
            </a:extLst>
          </p:cNvPr>
          <p:cNvSpPr txBox="1"/>
          <p:nvPr/>
        </p:nvSpPr>
        <p:spPr>
          <a:xfrm>
            <a:off x="6375355" y="3992272"/>
            <a:ext cx="2727124" cy="707694"/>
          </a:xfrm>
          <a:prstGeom prst="rect">
            <a:avLst/>
          </a:prstGeom>
          <a:noFill/>
        </p:spPr>
        <p:txBody>
          <a:bodyPr wrap="square" rtlCol="0">
            <a:spAutoFit/>
          </a:bodyPr>
          <a:lstStyle/>
          <a:p>
            <a:pPr algn="ctr"/>
            <a:r>
              <a:rPr lang="en-US" sz="1333" dirty="0"/>
              <a:t>…are driving us to look for new solutions for the movement of people.</a:t>
            </a:r>
          </a:p>
        </p:txBody>
      </p:sp>
      <p:sp>
        <p:nvSpPr>
          <p:cNvPr id="22" name="Rectangle 21">
            <a:extLst>
              <a:ext uri="{FF2B5EF4-FFF2-40B4-BE49-F238E27FC236}">
                <a16:creationId xmlns:a16="http://schemas.microsoft.com/office/drawing/2014/main" id="{14B2FFA6-F2CE-4135-BF3A-F5A7A56837E6}"/>
              </a:ext>
            </a:extLst>
          </p:cNvPr>
          <p:cNvSpPr/>
          <p:nvPr/>
        </p:nvSpPr>
        <p:spPr>
          <a:xfrm>
            <a:off x="508001" y="1578224"/>
            <a:ext cx="3901710" cy="3314904"/>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3" name="Rectangle 22">
            <a:extLst>
              <a:ext uri="{FF2B5EF4-FFF2-40B4-BE49-F238E27FC236}">
                <a16:creationId xmlns:a16="http://schemas.microsoft.com/office/drawing/2014/main" id="{0F2BD6B7-4A63-4174-85B3-D40FB4CFB351}"/>
              </a:ext>
            </a:extLst>
          </p:cNvPr>
          <p:cNvSpPr/>
          <p:nvPr/>
        </p:nvSpPr>
        <p:spPr>
          <a:xfrm>
            <a:off x="5750291" y="1578224"/>
            <a:ext cx="3901710" cy="3314904"/>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5" name="Footer Placeholder 1">
            <a:extLst>
              <a:ext uri="{FF2B5EF4-FFF2-40B4-BE49-F238E27FC236}">
                <a16:creationId xmlns:a16="http://schemas.microsoft.com/office/drawing/2014/main" id="{98B6B59E-E188-4B06-B31D-14FEF7AE61DE}"/>
              </a:ext>
            </a:extLst>
          </p:cNvPr>
          <p:cNvSpPr txBox="1">
            <a:spLocks/>
          </p:cNvSpPr>
          <p:nvPr/>
        </p:nvSpPr>
        <p:spPr>
          <a:xfrm>
            <a:off x="2301973" y="5261352"/>
            <a:ext cx="5538472" cy="223520"/>
          </a:xfrm>
        </p:spPr>
        <p:txBody>
          <a:bodyPr lIns="0" anchor="ctr"/>
          <a:lstStyle>
            <a:defPPr>
              <a:defRPr lang="en-US"/>
            </a:defPPr>
            <a:lvl1pPr marL="0" algn="l" defTabSz="457200" rtl="0" eaLnBrk="1" latinLnBrk="0" hangingPunct="1">
              <a:defRPr sz="18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a:solidFill>
                  <a:schemeClr val="bg1">
                    <a:lumMod val="65000"/>
                  </a:schemeClr>
                </a:solidFill>
                <a:latin typeface="Century Gothic" panose="020B0502020202020204" pitchFamily="34" charset="0"/>
                <a:cs typeface="Arial" panose="020B0604020202020204" pitchFamily="34" charset="0"/>
              </a:rPr>
              <a:t>© 2020 OTIS ELEVATOR COMPANY. ALL RIGHTS RESERVED.</a:t>
            </a:r>
            <a:endParaRPr lang="en-US" sz="800" b="1" dirty="0">
              <a:solidFill>
                <a:schemeClr val="bg1">
                  <a:lumMod val="6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20106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AE6CCEC-AC1E-444A-BA66-AF044F0BB3B2}"/>
              </a:ext>
            </a:extLst>
          </p:cNvPr>
          <p:cNvSpPr>
            <a:spLocks noGrp="1"/>
          </p:cNvSpPr>
          <p:nvPr>
            <p:ph type="title"/>
          </p:nvPr>
        </p:nvSpPr>
        <p:spPr>
          <a:xfrm>
            <a:off x="508001" y="389022"/>
            <a:ext cx="9133781" cy="785749"/>
          </a:xfrm>
        </p:spPr>
        <p:txBody>
          <a:bodyPr>
            <a:noAutofit/>
          </a:bodyPr>
          <a:lstStyle/>
          <a:p>
            <a:r>
              <a:rPr lang="en-US" sz="2800" b="1" dirty="0">
                <a:solidFill>
                  <a:srgbClr val="091F40"/>
                </a:solidFill>
                <a:latin typeface="Georgia" panose="02040502050405020303" pitchFamily="18" charset="0"/>
              </a:rPr>
              <a:t>Learnings from around the globe</a:t>
            </a:r>
            <a:endParaRPr lang="en-US" sz="2800" dirty="0"/>
          </a:p>
        </p:txBody>
      </p:sp>
      <p:sp>
        <p:nvSpPr>
          <p:cNvPr id="15" name="Content Placeholder 14">
            <a:extLst>
              <a:ext uri="{FF2B5EF4-FFF2-40B4-BE49-F238E27FC236}">
                <a16:creationId xmlns:a16="http://schemas.microsoft.com/office/drawing/2014/main" id="{8689A898-9985-4EB8-806A-01587B42018C}"/>
              </a:ext>
            </a:extLst>
          </p:cNvPr>
          <p:cNvSpPr>
            <a:spLocks noGrp="1"/>
          </p:cNvSpPr>
          <p:nvPr>
            <p:ph idx="1"/>
          </p:nvPr>
        </p:nvSpPr>
        <p:spPr>
          <a:xfrm>
            <a:off x="518218" y="1108343"/>
            <a:ext cx="9514318" cy="514134"/>
          </a:xfrm>
        </p:spPr>
        <p:txBody>
          <a:bodyPr numCol="1">
            <a:normAutofit/>
          </a:bodyPr>
          <a:lstStyle/>
          <a:p>
            <a:pPr marL="0" indent="0">
              <a:buNone/>
            </a:pPr>
            <a:r>
              <a:rPr lang="en-US" sz="1200" dirty="0">
                <a:latin typeface="Century Gothic" panose="020B0502020202020204" pitchFamily="34" charset="0"/>
              </a:rPr>
              <a:t>We've seen many interesting ideas developed that experts have recommended will help smooth the transition.</a:t>
            </a:r>
          </a:p>
        </p:txBody>
      </p:sp>
      <p:grpSp>
        <p:nvGrpSpPr>
          <p:cNvPr id="11" name="Group 10">
            <a:extLst>
              <a:ext uri="{FF2B5EF4-FFF2-40B4-BE49-F238E27FC236}">
                <a16:creationId xmlns:a16="http://schemas.microsoft.com/office/drawing/2014/main" id="{9F8665C2-56D3-4EEF-A902-BB4044053AEE}"/>
              </a:ext>
            </a:extLst>
          </p:cNvPr>
          <p:cNvGrpSpPr/>
          <p:nvPr/>
        </p:nvGrpSpPr>
        <p:grpSpPr>
          <a:xfrm>
            <a:off x="1531284" y="1691692"/>
            <a:ext cx="2277370" cy="1524078"/>
            <a:chOff x="457200" y="1651694"/>
            <a:chExt cx="1609343" cy="1077016"/>
          </a:xfrm>
        </p:grpSpPr>
        <p:pic>
          <p:nvPicPr>
            <p:cNvPr id="25" name="Picture 24">
              <a:extLst>
                <a:ext uri="{FF2B5EF4-FFF2-40B4-BE49-F238E27FC236}">
                  <a16:creationId xmlns:a16="http://schemas.microsoft.com/office/drawing/2014/main" id="{20D6C820-88FC-42C9-82B6-9D2E29A335D7}"/>
                </a:ext>
              </a:extLst>
            </p:cNvPr>
            <p:cNvPicPr>
              <a:picLocks noChangeAspect="1"/>
            </p:cNvPicPr>
            <p:nvPr/>
          </p:nvPicPr>
          <p:blipFill rotWithShape="1">
            <a:blip r:embed="rId3"/>
            <a:srcRect l="31875" t="13062" b="18481"/>
            <a:stretch/>
          </p:blipFill>
          <p:spPr>
            <a:xfrm>
              <a:off x="457200" y="1651694"/>
              <a:ext cx="1609343" cy="1077016"/>
            </a:xfrm>
            <a:prstGeom prst="rect">
              <a:avLst/>
            </a:prstGeom>
            <a:noFill/>
            <a:ln>
              <a:solidFill>
                <a:srgbClr val="CBA053"/>
              </a:solidFill>
            </a:ln>
          </p:spPr>
        </p:pic>
        <p:sp>
          <p:nvSpPr>
            <p:cNvPr id="39" name="Rectangle 38">
              <a:extLst>
                <a:ext uri="{FF2B5EF4-FFF2-40B4-BE49-F238E27FC236}">
                  <a16:creationId xmlns:a16="http://schemas.microsoft.com/office/drawing/2014/main" id="{DDAE57F5-535E-4BE4-A762-68A6C154A835}"/>
                </a:ext>
              </a:extLst>
            </p:cNvPr>
            <p:cNvSpPr/>
            <p:nvPr/>
          </p:nvSpPr>
          <p:spPr>
            <a:xfrm>
              <a:off x="815419" y="2370491"/>
              <a:ext cx="1251124" cy="358219"/>
            </a:xfrm>
            <a:prstGeom prst="rect">
              <a:avLst/>
            </a:prstGeom>
            <a:solidFill>
              <a:srgbClr val="F5ECDC"/>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Stagger passenger</a:t>
              </a:r>
              <a:br>
                <a:rPr lang="en-US" sz="1000" dirty="0">
                  <a:solidFill>
                    <a:schemeClr val="tx1"/>
                  </a:solidFill>
                </a:rPr>
              </a:br>
              <a:r>
                <a:rPr lang="en-US" sz="1000" dirty="0">
                  <a:solidFill>
                    <a:schemeClr val="tx1"/>
                  </a:solidFill>
                </a:rPr>
                <a:t>arrival / departure times</a:t>
              </a:r>
            </a:p>
          </p:txBody>
        </p:sp>
        <p:sp>
          <p:nvSpPr>
            <p:cNvPr id="6" name="Rectangle 5">
              <a:extLst>
                <a:ext uri="{FF2B5EF4-FFF2-40B4-BE49-F238E27FC236}">
                  <a16:creationId xmlns:a16="http://schemas.microsoft.com/office/drawing/2014/main" id="{F5BC04B4-B6C6-422C-90C9-9B26C571C23A}"/>
                </a:ext>
              </a:extLst>
            </p:cNvPr>
            <p:cNvSpPr/>
            <p:nvPr/>
          </p:nvSpPr>
          <p:spPr>
            <a:xfrm>
              <a:off x="457200" y="2370491"/>
              <a:ext cx="358219" cy="358219"/>
            </a:xfrm>
            <a:prstGeom prst="rect">
              <a:avLst/>
            </a:prstGeom>
            <a:solidFill>
              <a:srgbClr val="CBA053"/>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Georgia" panose="02040502050405020303" pitchFamily="18" charset="0"/>
                </a:rPr>
                <a:t>1</a:t>
              </a:r>
            </a:p>
          </p:txBody>
        </p:sp>
      </p:grpSp>
      <p:grpSp>
        <p:nvGrpSpPr>
          <p:cNvPr id="10" name="Group 9">
            <a:extLst>
              <a:ext uri="{FF2B5EF4-FFF2-40B4-BE49-F238E27FC236}">
                <a16:creationId xmlns:a16="http://schemas.microsoft.com/office/drawing/2014/main" id="{B4956394-7384-47F2-910B-1789C7D82D0F}"/>
              </a:ext>
            </a:extLst>
          </p:cNvPr>
          <p:cNvGrpSpPr/>
          <p:nvPr/>
        </p:nvGrpSpPr>
        <p:grpSpPr>
          <a:xfrm>
            <a:off x="3941316" y="1691696"/>
            <a:ext cx="2277370" cy="1524073"/>
            <a:chOff x="2144094" y="1651697"/>
            <a:chExt cx="1609343" cy="1077013"/>
          </a:xfrm>
        </p:grpSpPr>
        <p:pic>
          <p:nvPicPr>
            <p:cNvPr id="18" name="Picture 17">
              <a:extLst>
                <a:ext uri="{FF2B5EF4-FFF2-40B4-BE49-F238E27FC236}">
                  <a16:creationId xmlns:a16="http://schemas.microsoft.com/office/drawing/2014/main" id="{1958965D-2DB3-4866-B8C0-08F8B71DF523}"/>
                </a:ext>
              </a:extLst>
            </p:cNvPr>
            <p:cNvPicPr>
              <a:picLocks noChangeAspect="1"/>
            </p:cNvPicPr>
            <p:nvPr/>
          </p:nvPicPr>
          <p:blipFill rotWithShape="1">
            <a:blip r:embed="rId4"/>
            <a:srcRect t="15356" r="25988" b="-9332"/>
            <a:stretch/>
          </p:blipFill>
          <p:spPr>
            <a:xfrm>
              <a:off x="2144094" y="1651697"/>
              <a:ext cx="1609343" cy="1077013"/>
            </a:xfrm>
            <a:prstGeom prst="rect">
              <a:avLst/>
            </a:prstGeom>
            <a:noFill/>
            <a:ln>
              <a:solidFill>
                <a:srgbClr val="CBA053"/>
              </a:solidFill>
            </a:ln>
          </p:spPr>
        </p:pic>
        <p:sp>
          <p:nvSpPr>
            <p:cNvPr id="40" name="Rectangle 39">
              <a:extLst>
                <a:ext uri="{FF2B5EF4-FFF2-40B4-BE49-F238E27FC236}">
                  <a16:creationId xmlns:a16="http://schemas.microsoft.com/office/drawing/2014/main" id="{DCB50783-DE4A-4E09-B826-9DCF5A06BA2E}"/>
                </a:ext>
              </a:extLst>
            </p:cNvPr>
            <p:cNvSpPr/>
            <p:nvPr/>
          </p:nvSpPr>
          <p:spPr>
            <a:xfrm>
              <a:off x="2502313" y="2370491"/>
              <a:ext cx="1251124" cy="358219"/>
            </a:xfrm>
            <a:prstGeom prst="rect">
              <a:avLst/>
            </a:prstGeom>
            <a:solidFill>
              <a:srgbClr val="F5ECDC"/>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Temperature checkpoints</a:t>
              </a:r>
            </a:p>
          </p:txBody>
        </p:sp>
        <p:sp>
          <p:nvSpPr>
            <p:cNvPr id="41" name="Rectangle 40">
              <a:extLst>
                <a:ext uri="{FF2B5EF4-FFF2-40B4-BE49-F238E27FC236}">
                  <a16:creationId xmlns:a16="http://schemas.microsoft.com/office/drawing/2014/main" id="{B2CA320A-C814-4AC7-8BFB-C1693B8EFF90}"/>
                </a:ext>
              </a:extLst>
            </p:cNvPr>
            <p:cNvSpPr/>
            <p:nvPr/>
          </p:nvSpPr>
          <p:spPr>
            <a:xfrm>
              <a:off x="2144094" y="2370491"/>
              <a:ext cx="358219" cy="358219"/>
            </a:xfrm>
            <a:prstGeom prst="rect">
              <a:avLst/>
            </a:prstGeom>
            <a:solidFill>
              <a:srgbClr val="CBA053"/>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Georgia" panose="02040502050405020303" pitchFamily="18" charset="0"/>
                </a:rPr>
                <a:t>2</a:t>
              </a:r>
            </a:p>
          </p:txBody>
        </p:sp>
      </p:grpSp>
      <p:grpSp>
        <p:nvGrpSpPr>
          <p:cNvPr id="9" name="Group 8">
            <a:extLst>
              <a:ext uri="{FF2B5EF4-FFF2-40B4-BE49-F238E27FC236}">
                <a16:creationId xmlns:a16="http://schemas.microsoft.com/office/drawing/2014/main" id="{105DDEF0-3462-4227-B2F4-F4FDCCFA4D56}"/>
              </a:ext>
            </a:extLst>
          </p:cNvPr>
          <p:cNvGrpSpPr/>
          <p:nvPr/>
        </p:nvGrpSpPr>
        <p:grpSpPr>
          <a:xfrm>
            <a:off x="6351348" y="1691719"/>
            <a:ext cx="2277369" cy="1524043"/>
            <a:chOff x="3847163" y="1651718"/>
            <a:chExt cx="1609343" cy="1076992"/>
          </a:xfrm>
        </p:grpSpPr>
        <p:pic>
          <p:nvPicPr>
            <p:cNvPr id="17" name="Content Placeholder 19">
              <a:extLst>
                <a:ext uri="{FF2B5EF4-FFF2-40B4-BE49-F238E27FC236}">
                  <a16:creationId xmlns:a16="http://schemas.microsoft.com/office/drawing/2014/main" id="{EFE4DD08-E03A-4AE4-9007-86BF1C065F34}"/>
                </a:ext>
              </a:extLst>
            </p:cNvPr>
            <p:cNvPicPr>
              <a:picLocks noChangeAspect="1"/>
            </p:cNvPicPr>
            <p:nvPr/>
          </p:nvPicPr>
          <p:blipFill rotWithShape="1">
            <a:blip r:embed="rId5"/>
            <a:srcRect t="5355" b="5355"/>
            <a:stretch/>
          </p:blipFill>
          <p:spPr>
            <a:xfrm>
              <a:off x="3847163" y="1651718"/>
              <a:ext cx="1609343" cy="1076992"/>
            </a:xfrm>
            <a:prstGeom prst="rect">
              <a:avLst/>
            </a:prstGeom>
            <a:noFill/>
            <a:ln>
              <a:solidFill>
                <a:srgbClr val="CBA053"/>
              </a:solidFill>
            </a:ln>
          </p:spPr>
        </p:pic>
        <p:sp>
          <p:nvSpPr>
            <p:cNvPr id="42" name="Rectangle 41">
              <a:extLst>
                <a:ext uri="{FF2B5EF4-FFF2-40B4-BE49-F238E27FC236}">
                  <a16:creationId xmlns:a16="http://schemas.microsoft.com/office/drawing/2014/main" id="{8E5EA607-F89F-4924-9DEC-0F95D58A45FF}"/>
                </a:ext>
              </a:extLst>
            </p:cNvPr>
            <p:cNvSpPr/>
            <p:nvPr/>
          </p:nvSpPr>
          <p:spPr>
            <a:xfrm>
              <a:off x="4205382" y="2370491"/>
              <a:ext cx="1251124" cy="358219"/>
            </a:xfrm>
            <a:prstGeom prst="rect">
              <a:avLst/>
            </a:prstGeom>
            <a:solidFill>
              <a:srgbClr val="F5ECDC"/>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Social distancing floor markers</a:t>
              </a:r>
            </a:p>
          </p:txBody>
        </p:sp>
        <p:sp>
          <p:nvSpPr>
            <p:cNvPr id="43" name="Rectangle 42">
              <a:extLst>
                <a:ext uri="{FF2B5EF4-FFF2-40B4-BE49-F238E27FC236}">
                  <a16:creationId xmlns:a16="http://schemas.microsoft.com/office/drawing/2014/main" id="{AE3760D1-4261-49EC-8313-678070226341}"/>
                </a:ext>
              </a:extLst>
            </p:cNvPr>
            <p:cNvSpPr/>
            <p:nvPr/>
          </p:nvSpPr>
          <p:spPr>
            <a:xfrm>
              <a:off x="3847163" y="2370491"/>
              <a:ext cx="358219" cy="358219"/>
            </a:xfrm>
            <a:prstGeom prst="rect">
              <a:avLst/>
            </a:prstGeom>
            <a:solidFill>
              <a:srgbClr val="CBA053"/>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Georgia" panose="02040502050405020303" pitchFamily="18" charset="0"/>
                </a:rPr>
                <a:t>3</a:t>
              </a:r>
            </a:p>
          </p:txBody>
        </p:sp>
      </p:grpSp>
      <p:grpSp>
        <p:nvGrpSpPr>
          <p:cNvPr id="7" name="Group 6">
            <a:extLst>
              <a:ext uri="{FF2B5EF4-FFF2-40B4-BE49-F238E27FC236}">
                <a16:creationId xmlns:a16="http://schemas.microsoft.com/office/drawing/2014/main" id="{2AAE8845-97E0-4464-9B47-615010BC9B72}"/>
              </a:ext>
            </a:extLst>
          </p:cNvPr>
          <p:cNvGrpSpPr/>
          <p:nvPr/>
        </p:nvGrpSpPr>
        <p:grpSpPr>
          <a:xfrm>
            <a:off x="2733218" y="3342390"/>
            <a:ext cx="2279018" cy="1524043"/>
            <a:chOff x="5532892" y="1651718"/>
            <a:chExt cx="1610508" cy="1076992"/>
          </a:xfrm>
        </p:grpSpPr>
        <p:pic>
          <p:nvPicPr>
            <p:cNvPr id="19" name="Picture 18">
              <a:extLst>
                <a:ext uri="{FF2B5EF4-FFF2-40B4-BE49-F238E27FC236}">
                  <a16:creationId xmlns:a16="http://schemas.microsoft.com/office/drawing/2014/main" id="{BE0E9146-46F5-4497-BC68-5EBD941F8E1C}"/>
                </a:ext>
              </a:extLst>
            </p:cNvPr>
            <p:cNvPicPr>
              <a:picLocks noChangeAspect="1"/>
            </p:cNvPicPr>
            <p:nvPr/>
          </p:nvPicPr>
          <p:blipFill rotWithShape="1">
            <a:blip r:embed="rId6"/>
            <a:srcRect l="5791" t="5579" r="5791" b="5579"/>
            <a:stretch/>
          </p:blipFill>
          <p:spPr>
            <a:xfrm>
              <a:off x="5534057" y="1651718"/>
              <a:ext cx="1609343" cy="1076992"/>
            </a:xfrm>
            <a:prstGeom prst="rect">
              <a:avLst/>
            </a:prstGeom>
            <a:noFill/>
            <a:ln>
              <a:solidFill>
                <a:srgbClr val="CBA053"/>
              </a:solidFill>
            </a:ln>
          </p:spPr>
        </p:pic>
        <p:sp>
          <p:nvSpPr>
            <p:cNvPr id="44" name="Rectangle 43">
              <a:extLst>
                <a:ext uri="{FF2B5EF4-FFF2-40B4-BE49-F238E27FC236}">
                  <a16:creationId xmlns:a16="http://schemas.microsoft.com/office/drawing/2014/main" id="{6A7CA215-850C-49A8-880B-2AF0D0A21D62}"/>
                </a:ext>
              </a:extLst>
            </p:cNvPr>
            <p:cNvSpPr/>
            <p:nvPr/>
          </p:nvSpPr>
          <p:spPr>
            <a:xfrm>
              <a:off x="5891111" y="2370491"/>
              <a:ext cx="1251124" cy="358219"/>
            </a:xfrm>
            <a:prstGeom prst="rect">
              <a:avLst/>
            </a:prstGeom>
            <a:solidFill>
              <a:srgbClr val="F5ECDC"/>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rPr>
                <a:t>Limit occupancy</a:t>
              </a:r>
            </a:p>
          </p:txBody>
        </p:sp>
        <p:sp>
          <p:nvSpPr>
            <p:cNvPr id="45" name="Rectangle 44">
              <a:extLst>
                <a:ext uri="{FF2B5EF4-FFF2-40B4-BE49-F238E27FC236}">
                  <a16:creationId xmlns:a16="http://schemas.microsoft.com/office/drawing/2014/main" id="{F589257F-CCB4-4493-B44A-01209C0672CA}"/>
                </a:ext>
              </a:extLst>
            </p:cNvPr>
            <p:cNvSpPr/>
            <p:nvPr/>
          </p:nvSpPr>
          <p:spPr>
            <a:xfrm>
              <a:off x="5532892" y="2370491"/>
              <a:ext cx="358219" cy="358219"/>
            </a:xfrm>
            <a:prstGeom prst="rect">
              <a:avLst/>
            </a:prstGeom>
            <a:solidFill>
              <a:srgbClr val="CBA053"/>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Georgia" panose="02040502050405020303" pitchFamily="18" charset="0"/>
                </a:rPr>
                <a:t>4</a:t>
              </a:r>
            </a:p>
          </p:txBody>
        </p:sp>
      </p:grpSp>
      <p:grpSp>
        <p:nvGrpSpPr>
          <p:cNvPr id="8" name="Group 7">
            <a:extLst>
              <a:ext uri="{FF2B5EF4-FFF2-40B4-BE49-F238E27FC236}">
                <a16:creationId xmlns:a16="http://schemas.microsoft.com/office/drawing/2014/main" id="{08B55891-2976-45EB-A57C-465138CD57B6}"/>
              </a:ext>
            </a:extLst>
          </p:cNvPr>
          <p:cNvGrpSpPr/>
          <p:nvPr/>
        </p:nvGrpSpPr>
        <p:grpSpPr>
          <a:xfrm>
            <a:off x="5143251" y="3347516"/>
            <a:ext cx="2278510" cy="1517514"/>
            <a:chOff x="7221417" y="1656332"/>
            <a:chExt cx="1610149" cy="1072378"/>
          </a:xfrm>
        </p:grpSpPr>
        <p:pic>
          <p:nvPicPr>
            <p:cNvPr id="20" name="Picture 19">
              <a:extLst>
                <a:ext uri="{FF2B5EF4-FFF2-40B4-BE49-F238E27FC236}">
                  <a16:creationId xmlns:a16="http://schemas.microsoft.com/office/drawing/2014/main" id="{639651B3-C56B-4A52-8B57-9E82C4C3AB97}"/>
                </a:ext>
              </a:extLst>
            </p:cNvPr>
            <p:cNvPicPr>
              <a:picLocks noChangeAspect="1"/>
            </p:cNvPicPr>
            <p:nvPr/>
          </p:nvPicPr>
          <p:blipFill>
            <a:blip r:embed="rId7"/>
            <a:srcRect/>
            <a:stretch/>
          </p:blipFill>
          <p:spPr>
            <a:xfrm>
              <a:off x="7221417" y="1656332"/>
              <a:ext cx="1610149" cy="1072378"/>
            </a:xfrm>
            <a:prstGeom prst="rect">
              <a:avLst/>
            </a:prstGeom>
            <a:ln>
              <a:solidFill>
                <a:srgbClr val="CBA053"/>
              </a:solidFill>
            </a:ln>
          </p:spPr>
        </p:pic>
        <p:sp>
          <p:nvSpPr>
            <p:cNvPr id="46" name="Rectangle 45">
              <a:extLst>
                <a:ext uri="{FF2B5EF4-FFF2-40B4-BE49-F238E27FC236}">
                  <a16:creationId xmlns:a16="http://schemas.microsoft.com/office/drawing/2014/main" id="{078D9858-74E3-48F4-B9C3-C72508AB86D8}"/>
                </a:ext>
              </a:extLst>
            </p:cNvPr>
            <p:cNvSpPr/>
            <p:nvPr/>
          </p:nvSpPr>
          <p:spPr>
            <a:xfrm>
              <a:off x="7580442" y="2370491"/>
              <a:ext cx="1251124" cy="358219"/>
            </a:xfrm>
            <a:prstGeom prst="rect">
              <a:avLst/>
            </a:prstGeom>
            <a:solidFill>
              <a:srgbClr val="F5ECDC"/>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ysClr val="windowText" lastClr="000000"/>
                  </a:solidFill>
                </a:rPr>
                <a:t>Sanitizer Stations</a:t>
              </a:r>
            </a:p>
          </p:txBody>
        </p:sp>
        <p:sp>
          <p:nvSpPr>
            <p:cNvPr id="47" name="Rectangle 46">
              <a:extLst>
                <a:ext uri="{FF2B5EF4-FFF2-40B4-BE49-F238E27FC236}">
                  <a16:creationId xmlns:a16="http://schemas.microsoft.com/office/drawing/2014/main" id="{7D047440-5C50-4DE9-8D67-96FB6A1218BC}"/>
                </a:ext>
              </a:extLst>
            </p:cNvPr>
            <p:cNvSpPr/>
            <p:nvPr/>
          </p:nvSpPr>
          <p:spPr>
            <a:xfrm>
              <a:off x="7222223" y="2370491"/>
              <a:ext cx="358219" cy="358219"/>
            </a:xfrm>
            <a:prstGeom prst="rect">
              <a:avLst/>
            </a:prstGeom>
            <a:solidFill>
              <a:srgbClr val="CBA053"/>
            </a:solidFill>
            <a:ln>
              <a:solidFill>
                <a:srgbClr val="CBA05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Georgia" panose="02040502050405020303" pitchFamily="18" charset="0"/>
                </a:rPr>
                <a:t>5</a:t>
              </a:r>
            </a:p>
          </p:txBody>
        </p:sp>
      </p:grpSp>
      <p:sp>
        <p:nvSpPr>
          <p:cNvPr id="26" name="Footer Placeholder 1">
            <a:extLst>
              <a:ext uri="{FF2B5EF4-FFF2-40B4-BE49-F238E27FC236}">
                <a16:creationId xmlns:a16="http://schemas.microsoft.com/office/drawing/2014/main" id="{F4A3EEDA-6587-4E25-B67E-01B720879E75}"/>
              </a:ext>
            </a:extLst>
          </p:cNvPr>
          <p:cNvSpPr txBox="1">
            <a:spLocks/>
          </p:cNvSpPr>
          <p:nvPr/>
        </p:nvSpPr>
        <p:spPr>
          <a:xfrm>
            <a:off x="2301973" y="5261352"/>
            <a:ext cx="5538472" cy="223520"/>
          </a:xfrm>
        </p:spPr>
        <p:txBody>
          <a:bodyPr lIns="0" anchor="ctr"/>
          <a:lstStyle>
            <a:defPPr>
              <a:defRPr lang="en-US"/>
            </a:defPPr>
            <a:lvl1pPr marL="0" algn="l" defTabSz="457200" rtl="0" eaLnBrk="1" latinLnBrk="0" hangingPunct="1">
              <a:defRPr sz="18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1">
                <a:solidFill>
                  <a:schemeClr val="bg1">
                    <a:lumMod val="65000"/>
                  </a:schemeClr>
                </a:solidFill>
                <a:latin typeface="Century Gothic" panose="020B0502020202020204" pitchFamily="34" charset="0"/>
                <a:cs typeface="Arial" panose="020B0604020202020204" pitchFamily="34" charset="0"/>
              </a:rPr>
              <a:t>© 2020 OTIS ELEVATOR COMPANY. ALL RIGHTS RESERVED.</a:t>
            </a:r>
            <a:endParaRPr lang="en-US" sz="800" b="1" dirty="0">
              <a:solidFill>
                <a:schemeClr val="bg1">
                  <a:lumMod val="6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0716109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1BD343AD007B4BAC0B4C71A4D3F001" ma:contentTypeVersion="15" ma:contentTypeDescription="Create a new document." ma:contentTypeScope="" ma:versionID="c693b92a84d745dc5c2ff5d96b4f810e">
  <xsd:schema xmlns:xsd="http://www.w3.org/2001/XMLSchema" xmlns:xs="http://www.w3.org/2001/XMLSchema" xmlns:p="http://schemas.microsoft.com/office/2006/metadata/properties" xmlns:ns1="http://schemas.microsoft.com/sharepoint/v3" xmlns:ns3="3ba5b03b-b962-4cf9-a340-e736132a8c6e" xmlns:ns4="0927a3f6-bd41-40ca-b718-9427451b6c9c" targetNamespace="http://schemas.microsoft.com/office/2006/metadata/properties" ma:root="true" ma:fieldsID="9977499bc7714a27e109030c636dbd9b" ns1:_="" ns3:_="" ns4:_="">
    <xsd:import namespace="http://schemas.microsoft.com/sharepoint/v3"/>
    <xsd:import namespace="3ba5b03b-b962-4cf9-a340-e736132a8c6e"/>
    <xsd:import namespace="0927a3f6-bd41-40ca-b718-9427451b6c9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a5b03b-b962-4cf9-a340-e736132a8c6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27a3f6-bd41-40ca-b718-9427451b6c9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A5BC4-79DC-4B2C-A321-5FA38F638E5E}">
  <ds:schemaRefs>
    <ds:schemaRef ds:uri="http://schemas.microsoft.com/sharepoint/v3/contenttype/forms"/>
  </ds:schemaRefs>
</ds:datastoreItem>
</file>

<file path=customXml/itemProps2.xml><?xml version="1.0" encoding="utf-8"?>
<ds:datastoreItem xmlns:ds="http://schemas.openxmlformats.org/officeDocument/2006/customXml" ds:itemID="{F8DBC1F0-1671-4289-928E-9758CBC1A4E0}">
  <ds:schemaRefs>
    <ds:schemaRef ds:uri="http://schemas.microsoft.com/office/infopath/2007/PartnerControls"/>
    <ds:schemaRef ds:uri="http://www.w3.org/XML/1998/namespace"/>
    <ds:schemaRef ds:uri="http://purl.org/dc/elements/1.1/"/>
    <ds:schemaRef ds:uri="http://schemas.microsoft.com/office/2006/documentManagement/types"/>
    <ds:schemaRef ds:uri="http://schemas.microsoft.com/office/2006/metadata/properties"/>
    <ds:schemaRef ds:uri="3ba5b03b-b962-4cf9-a340-e736132a8c6e"/>
    <ds:schemaRef ds:uri="http://schemas.openxmlformats.org/package/2006/metadata/core-properties"/>
    <ds:schemaRef ds:uri="http://purl.org/dc/dcmitype/"/>
    <ds:schemaRef ds:uri="0927a3f6-bd41-40ca-b718-9427451b6c9c"/>
    <ds:schemaRef ds:uri="http://schemas.microsoft.com/sharepoint/v3"/>
    <ds:schemaRef ds:uri="http://purl.org/dc/terms/"/>
  </ds:schemaRefs>
</ds:datastoreItem>
</file>

<file path=customXml/itemProps3.xml><?xml version="1.0" encoding="utf-8"?>
<ds:datastoreItem xmlns:ds="http://schemas.openxmlformats.org/officeDocument/2006/customXml" ds:itemID="{3878810C-06C0-4C02-A6E9-26FAECF06B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ba5b03b-b962-4cf9-a340-e736132a8c6e"/>
    <ds:schemaRef ds:uri="0927a3f6-bd41-40ca-b718-9427451b6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TotalTime>
  <Words>980</Words>
  <Application>Microsoft Office PowerPoint</Application>
  <PresentationFormat>Custom</PresentationFormat>
  <Paragraphs>172</Paragraphs>
  <Slides>26</Slides>
  <Notes>14</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Georgia</vt:lpstr>
      <vt:lpstr>Lato Light</vt:lpstr>
      <vt:lpstr>Calibri</vt:lpstr>
      <vt:lpstr>IBM Plex Sans Light</vt:lpstr>
      <vt:lpstr>Arial</vt:lpstr>
      <vt:lpstr>Wingdings</vt:lpstr>
      <vt:lpstr>IBM Plex Sans</vt:lpstr>
      <vt:lpstr>Calibri Light</vt:lpstr>
      <vt:lpstr>Lato</vt:lpstr>
      <vt:lpstr>Century Gothic</vt:lpstr>
      <vt:lpstr>Segoe UI Semilight</vt:lpstr>
      <vt:lpstr>Office Theme</vt:lpstr>
      <vt:lpstr>PowerPoint Presentation</vt:lpstr>
      <vt:lpstr>PowerPoint Presentation</vt:lpstr>
      <vt:lpstr>PowerPoint Presentation</vt:lpstr>
      <vt:lpstr>PowerPoint Presentation</vt:lpstr>
      <vt:lpstr>PowerPoint Presentation</vt:lpstr>
      <vt:lpstr>PowerPoint Presentation</vt:lpstr>
      <vt:lpstr>Moving together: Day one and beyond</vt:lpstr>
      <vt:lpstr>Navigating the transition</vt:lpstr>
      <vt:lpstr>Learnings from around the globe</vt:lpstr>
      <vt:lpstr>Advancing technology for today and tomorrow</vt:lpstr>
      <vt:lpstr>PowerPoint Presentation</vt:lpstr>
      <vt:lpstr>Plan for the journey back to the office. Manage risk and return with confidence.</vt:lpstr>
      <vt:lpstr>Consider how to create a safe and efficient workplace to ensure occupant well-being </vt:lpstr>
      <vt:lpstr>Map out how to enable scalable site occupancy monitoring </vt:lpstr>
      <vt:lpstr>Use facilities project management to prepare facilities readiness for the return</vt:lpstr>
      <vt:lpstr>What you do now will help you prepare for the next emergency with ongoing business continuity planning</vt:lpstr>
      <vt:lpstr>PowerPoint Presentation</vt:lpstr>
      <vt:lpstr>PowerPoint Presentation</vt:lpstr>
      <vt:lpstr>PowerPoint Presentation</vt:lpstr>
      <vt:lpstr>Plan the re-entry</vt:lpstr>
      <vt:lpstr>Reserve a safe workstation</vt:lpstr>
      <vt:lpstr>Clean the used workstations</vt:lpstr>
      <vt:lpstr>Track &amp; close the loop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Leake</dc:creator>
  <cp:lastModifiedBy>Chris Leake</cp:lastModifiedBy>
  <cp:revision>13</cp:revision>
  <dcterms:created xsi:type="dcterms:W3CDTF">2020-06-09T02:23:06Z</dcterms:created>
  <dcterms:modified xsi:type="dcterms:W3CDTF">2020-06-09T20:54:44Z</dcterms:modified>
</cp:coreProperties>
</file>