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ags/tag22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2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2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31"/>
    <p:sldMasterId id="2147483696" r:id="rId32"/>
    <p:sldMasterId id="2147483724" r:id="rId33"/>
    <p:sldMasterId id="2147483752" r:id="rId34"/>
  </p:sldMasterIdLst>
  <p:notesMasterIdLst>
    <p:notesMasterId r:id="rId59"/>
  </p:notesMasterIdLst>
  <p:sldIdLst>
    <p:sldId id="256" r:id="rId35"/>
    <p:sldId id="257" r:id="rId36"/>
    <p:sldId id="258" r:id="rId37"/>
    <p:sldId id="264" r:id="rId38"/>
    <p:sldId id="266" r:id="rId39"/>
    <p:sldId id="2810" r:id="rId40"/>
    <p:sldId id="2811" r:id="rId41"/>
    <p:sldId id="2812" r:id="rId42"/>
    <p:sldId id="2128751734" r:id="rId43"/>
    <p:sldId id="633" r:id="rId44"/>
    <p:sldId id="2128751733" r:id="rId45"/>
    <p:sldId id="2128751729" r:id="rId46"/>
    <p:sldId id="2128751731" r:id="rId47"/>
    <p:sldId id="2128751651" r:id="rId48"/>
    <p:sldId id="993" r:id="rId49"/>
    <p:sldId id="2128751732" r:id="rId50"/>
    <p:sldId id="2128751645" r:id="rId51"/>
    <p:sldId id="794" r:id="rId52"/>
    <p:sldId id="2128751728" r:id="rId53"/>
    <p:sldId id="2716" r:id="rId54"/>
    <p:sldId id="2718" r:id="rId55"/>
    <p:sldId id="261" r:id="rId56"/>
    <p:sldId id="263" r:id="rId57"/>
    <p:sldId id="260" r:id="rId58"/>
  </p:sldIdLst>
  <p:sldSz cx="10160000" cy="5715000"/>
  <p:notesSz cx="6858000" cy="9144000"/>
  <p:embeddedFontLst>
    <p:embeddedFont>
      <p:font typeface="Arial Rounded MT Bold" panose="020F0704030504030204" pitchFamily="34" charset="0"/>
      <p:regular r:id="rId60"/>
    </p:embeddedFon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Lato" panose="020F0502020204030203" pitchFamily="34" charset="0"/>
      <p:regular r:id="rId67"/>
      <p:bold r:id="rId68"/>
      <p:italic r:id="rId69"/>
      <p:boldItalic r:id="rId70"/>
    </p:embeddedFont>
    <p:embeddedFont>
      <p:font typeface="Siemens Sans" panose="020B0604020202020204" charset="0"/>
      <p:regular r:id="rId71"/>
      <p:bold r:id="rId72"/>
      <p:italic r:id="rId73"/>
      <p:boldItalic r:id="rId7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157FAE"/>
    <a:srgbClr val="157DAC"/>
    <a:srgbClr val="FF5050"/>
    <a:srgbClr val="28525A"/>
    <a:srgbClr val="1735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D0735C-EF57-4C19-8B9E-EE1CA851B3FD}" v="312" dt="2020-04-21T12:40:25.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8249" autoAdjust="0"/>
  </p:normalViewPr>
  <p:slideViewPr>
    <p:cSldViewPr snapToGrid="0" snapToObjects="1">
      <p:cViewPr varScale="1">
        <p:scale>
          <a:sx n="120" d="100"/>
          <a:sy n="120" d="100"/>
        </p:scale>
        <p:origin x="1020" y="22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 Target="slides/slide8.xml"/><Relationship Id="rId47" Type="http://schemas.openxmlformats.org/officeDocument/2006/relationships/slide" Target="slides/slide13.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customXml" Target="../customXml/item1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Master" Target="slideMasters/slideMaster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slide" Target="slides/slide19.xml"/><Relationship Id="rId58" Type="http://schemas.openxmlformats.org/officeDocument/2006/relationships/slide" Target="slides/slide24.xml"/><Relationship Id="rId66" Type="http://schemas.openxmlformats.org/officeDocument/2006/relationships/font" Target="fonts/font7.fntdata"/><Relationship Id="rId74" Type="http://schemas.openxmlformats.org/officeDocument/2006/relationships/font" Target="fonts/font15.fntdata"/><Relationship Id="rId79" Type="http://schemas.microsoft.com/office/2015/10/relationships/revisionInfo" Target="revisionInfo.xml"/><Relationship Id="rId5" Type="http://schemas.openxmlformats.org/officeDocument/2006/relationships/customXml" Target="../customXml/item5.xml"/><Relationship Id="rId61" Type="http://schemas.openxmlformats.org/officeDocument/2006/relationships/font" Target="fonts/font2.fntdata"/><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slide" Target="slides/slide2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17.xml"/><Relationship Id="rId72"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Master" Target="slideMasters/slideMaster3.xml"/><Relationship Id="rId38" Type="http://schemas.openxmlformats.org/officeDocument/2006/relationships/slide" Target="slides/slide4.xml"/><Relationship Id="rId46" Type="http://schemas.openxmlformats.org/officeDocument/2006/relationships/slide" Target="slides/slide1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customXml" Target="../customXml/item20.xml"/><Relationship Id="rId41" Type="http://schemas.openxmlformats.org/officeDocument/2006/relationships/slide" Target="slides/slide7.xml"/><Relationship Id="rId54" Type="http://schemas.openxmlformats.org/officeDocument/2006/relationships/slide" Target="slides/slide2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slide" Target="slides/slide23.xml"/><Relationship Id="rId10" Type="http://schemas.openxmlformats.org/officeDocument/2006/relationships/customXml" Target="../customXml/item10.xml"/><Relationship Id="rId31" Type="http://schemas.openxmlformats.org/officeDocument/2006/relationships/slideMaster" Target="slideMasters/slideMaster1.xml"/><Relationship Id="rId44" Type="http://schemas.openxmlformats.org/officeDocument/2006/relationships/slide" Target="slides/slide10.xml"/><Relationship Id="rId52" Type="http://schemas.openxmlformats.org/officeDocument/2006/relationships/slide" Target="slides/slide1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5.xml"/><Relationship Id="rId34" Type="http://schemas.openxmlformats.org/officeDocument/2006/relationships/slideMaster" Target="slideMasters/slideMaster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viewProps" Target="viewProps.xml"/><Relationship Id="rId7" Type="http://schemas.openxmlformats.org/officeDocument/2006/relationships/customXml" Target="../customXml/item7.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customXml" Target="../customXml/item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C908A-D8DB-45B3-AC23-C853F0F68E45}"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2CF62-67AD-4803-B587-FA6DDB6A9385}" type="slidenum">
              <a:rPr lang="en-US" smtClean="0"/>
              <a:t>‹#›</a:t>
            </a:fld>
            <a:endParaRPr lang="en-US"/>
          </a:p>
        </p:txBody>
      </p:sp>
    </p:spTree>
    <p:extLst>
      <p:ext uri="{BB962C8B-B14F-4D97-AF65-F5344CB8AC3E}">
        <p14:creationId xmlns:p14="http://schemas.microsoft.com/office/powerpoint/2010/main" val="2600624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3</a:t>
            </a:fld>
            <a:endParaRPr lang="en-US"/>
          </a:p>
        </p:txBody>
      </p:sp>
    </p:spTree>
    <p:extLst>
      <p:ext uri="{BB962C8B-B14F-4D97-AF65-F5344CB8AC3E}">
        <p14:creationId xmlns:p14="http://schemas.microsoft.com/office/powerpoint/2010/main" val="42698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questions.</a:t>
            </a:r>
          </a:p>
          <a:p>
            <a:endParaRPr lang="en-US" dirty="0"/>
          </a:p>
          <a:p>
            <a:endParaRPr lang="en-US" dirty="0"/>
          </a:p>
          <a:p>
            <a:r>
              <a:rPr lang="en-US" dirty="0"/>
              <a:t>What type of infrastructure are you managing (multiple choices possible)?</a:t>
            </a:r>
          </a:p>
          <a:p>
            <a:pPr marL="228600" indent="-228600">
              <a:buAutoNum type="alphaLcParenR"/>
            </a:pPr>
            <a:r>
              <a:rPr lang="en-US" dirty="0">
                <a:sym typeface="Wingdings" panose="05000000000000000000" pitchFamily="2" charset="2"/>
              </a:rPr>
              <a:t>Critical (hospital / production)</a:t>
            </a:r>
          </a:p>
          <a:p>
            <a:pPr marL="228600" indent="-228600">
              <a:buAutoNum type="alphaLcParenR"/>
            </a:pPr>
            <a:r>
              <a:rPr lang="en-US" dirty="0">
                <a:sym typeface="Wingdings" panose="05000000000000000000" pitchFamily="2" charset="2"/>
              </a:rPr>
              <a:t>Non-critical (office)</a:t>
            </a:r>
            <a:endParaRPr lang="en-US" dirty="0"/>
          </a:p>
          <a:p>
            <a:endParaRPr lang="en-US" dirty="0"/>
          </a:p>
          <a:p>
            <a:r>
              <a:rPr lang="en-US" dirty="0"/>
              <a:t>How are you today managing your infrastructure</a:t>
            </a:r>
          </a:p>
          <a:p>
            <a:pPr marL="228600" indent="-228600">
              <a:buAutoNum type="alphaLcParenR"/>
            </a:pPr>
            <a:r>
              <a:rPr lang="en-US" dirty="0"/>
              <a:t>Local / on-site</a:t>
            </a:r>
          </a:p>
          <a:p>
            <a:pPr marL="228600" indent="-228600">
              <a:buAutoNum type="alphaLcParenR"/>
            </a:pPr>
            <a:r>
              <a:rPr lang="en-US" dirty="0"/>
              <a:t>Remote</a:t>
            </a:r>
          </a:p>
          <a:p>
            <a:pPr marL="228600" indent="-228600">
              <a:buAutoNum type="alphaLcParenR"/>
            </a:pPr>
            <a:r>
              <a:rPr lang="en-US" dirty="0"/>
              <a:t>Combination of a) and b)</a:t>
            </a:r>
          </a:p>
          <a:p>
            <a:pPr marL="228600" indent="-228600">
              <a:buAutoNum type="alphaLcParenR"/>
            </a:pPr>
            <a:endParaRPr lang="en-US" dirty="0"/>
          </a:p>
          <a:p>
            <a:pPr marL="0" indent="0">
              <a:buNone/>
            </a:pPr>
            <a:r>
              <a:rPr lang="en-US" dirty="0"/>
              <a:t>Is your operational load fundamentally changing under the Covid-19 situation?</a:t>
            </a:r>
          </a:p>
          <a:p>
            <a:pPr marL="228600" indent="-228600">
              <a:buAutoNum type="alphaLcParenR"/>
            </a:pPr>
            <a:r>
              <a:rPr lang="en-US" dirty="0"/>
              <a:t>Business as usual</a:t>
            </a:r>
          </a:p>
          <a:p>
            <a:pPr marL="228600" indent="-228600">
              <a:buAutoNum type="alphaLcParenR"/>
            </a:pPr>
            <a:r>
              <a:rPr lang="en-US" dirty="0"/>
              <a:t>Much higher activity levels </a:t>
            </a:r>
          </a:p>
          <a:p>
            <a:pPr marL="228600" indent="-228600">
              <a:buAutoNum type="alphaLcParenR"/>
            </a:pPr>
            <a:r>
              <a:rPr lang="en-US" dirty="0"/>
              <a:t>Much lower activity levels</a:t>
            </a:r>
          </a:p>
          <a:p>
            <a:pPr marL="228600" indent="-228600">
              <a:buAutoNum type="alphaLcParenR"/>
            </a:pPr>
            <a:endParaRPr lang="en-US" dirty="0"/>
          </a:p>
          <a:p>
            <a:pPr marL="0" indent="0">
              <a:buNone/>
            </a:pPr>
            <a:r>
              <a:rPr lang="en-US" dirty="0"/>
              <a:t>What is holding you back on adopting remote management tools (multiple choices possible)?</a:t>
            </a:r>
          </a:p>
          <a:p>
            <a:pPr marL="228600" indent="-228600">
              <a:buAutoNum type="alphaLcParenR"/>
            </a:pPr>
            <a:r>
              <a:rPr lang="en-US" dirty="0"/>
              <a:t>Cyber security concerns</a:t>
            </a:r>
          </a:p>
          <a:p>
            <a:pPr marL="228600" indent="-228600">
              <a:buAutoNum type="alphaLcParenR"/>
            </a:pPr>
            <a:r>
              <a:rPr lang="en-US" dirty="0"/>
              <a:t>Lack of knowledge about it</a:t>
            </a:r>
          </a:p>
          <a:p>
            <a:pPr marL="228600" indent="-228600">
              <a:buAutoNum type="alphaLcParenR"/>
            </a:pPr>
            <a:r>
              <a:rPr lang="en-US" dirty="0"/>
              <a:t>Cost concerns</a:t>
            </a:r>
          </a:p>
          <a:p>
            <a:pPr marL="228600" indent="-228600">
              <a:buAutoNum type="alphaLcParenR"/>
            </a:pPr>
            <a:r>
              <a:rPr lang="en-US" dirty="0"/>
              <a:t>Competences of staff to work with it</a:t>
            </a:r>
          </a:p>
          <a:p>
            <a:pPr marL="228600" indent="-228600">
              <a:buAutoNum type="alphaLcParenR"/>
            </a:pPr>
            <a:r>
              <a:rPr lang="en-US" dirty="0"/>
              <a:t>Other considerations (please state them)</a:t>
            </a:r>
          </a:p>
          <a:p>
            <a:pPr marL="228600" indent="-228600">
              <a:buAutoNum type="alphaLcParenR"/>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20</a:t>
            </a:fld>
            <a:endParaRPr lang="en-US"/>
          </a:p>
        </p:txBody>
      </p:sp>
    </p:spTree>
    <p:extLst>
      <p:ext uri="{BB962C8B-B14F-4D97-AF65-F5344CB8AC3E}">
        <p14:creationId xmlns:p14="http://schemas.microsoft.com/office/powerpoint/2010/main" val="359344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62CF62-67AD-4803-B587-FA6DDB6A9385}" type="slidenum">
              <a:rPr lang="en-US" smtClean="0"/>
              <a:t>21</a:t>
            </a:fld>
            <a:endParaRPr lang="en-US"/>
          </a:p>
        </p:txBody>
      </p:sp>
    </p:spTree>
    <p:extLst>
      <p:ext uri="{BB962C8B-B14F-4D97-AF65-F5344CB8AC3E}">
        <p14:creationId xmlns:p14="http://schemas.microsoft.com/office/powerpoint/2010/main" val="65004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62CF62-67AD-4803-B587-FA6DDB6A9385}" type="slidenum">
              <a:rPr lang="en-US" smtClean="0"/>
              <a:t>24</a:t>
            </a:fld>
            <a:endParaRPr lang="en-US"/>
          </a:p>
        </p:txBody>
      </p:sp>
    </p:spTree>
    <p:extLst>
      <p:ext uri="{BB962C8B-B14F-4D97-AF65-F5344CB8AC3E}">
        <p14:creationId xmlns:p14="http://schemas.microsoft.com/office/powerpoint/2010/main" val="310563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Resilience is a keyword to mention here. In what ways are organizations more resilient in future when they install remote building operations? Why?</a:t>
            </a:r>
            <a:endParaRPr lang="en-GB" dirty="0"/>
          </a:p>
        </p:txBody>
      </p:sp>
      <p:sp>
        <p:nvSpPr>
          <p:cNvPr id="4" name="Slide Number Placeholder 3"/>
          <p:cNvSpPr>
            <a:spLocks noGrp="1"/>
          </p:cNvSpPr>
          <p:nvPr>
            <p:ph type="sldNum" sz="quarter" idx="5"/>
          </p:nvPr>
        </p:nvSpPr>
        <p:spPr/>
        <p:txBody>
          <a:bodyPr/>
          <a:lstStyle/>
          <a:p>
            <a:fld id="{F962CF62-67AD-4803-B587-FA6DDB6A9385}" type="slidenum">
              <a:rPr lang="en-US" smtClean="0"/>
              <a:t>5</a:t>
            </a:fld>
            <a:endParaRPr lang="en-US"/>
          </a:p>
        </p:txBody>
      </p:sp>
    </p:spTree>
    <p:extLst>
      <p:ext uri="{BB962C8B-B14F-4D97-AF65-F5344CB8AC3E}">
        <p14:creationId xmlns:p14="http://schemas.microsoft.com/office/powerpoint/2010/main" val="161424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76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100" dirty="0"/>
              <a:t>Now consider this: 75 percent of a building’s life cycle costs are in maintenance and operations. By being proactive versus reactive about maintenance using analytics and deep insights, we can significantly increase a building’s overall efficiency.</a:t>
            </a:r>
            <a:r>
              <a:rPr lang="en-US" dirty="0">
                <a:effectLst/>
              </a:rPr>
              <a:t> </a:t>
            </a:r>
          </a:p>
          <a:p>
            <a:endParaRPr lang="en-US" sz="1100" b="1" dirty="0"/>
          </a:p>
          <a:p>
            <a:endParaRPr lang="en-US" sz="1100" dirty="0"/>
          </a:p>
          <a:p>
            <a:r>
              <a:rPr lang="en-US" sz="1100" dirty="0"/>
              <a:t>Up to 45 percent of the energy used by HVAC systems is wasted due to faults; and as much as 40 percent of workspace is not used. </a:t>
            </a:r>
          </a:p>
          <a:p>
            <a:r>
              <a:rPr lang="en-US" sz="1100" dirty="0"/>
              <a:t> </a:t>
            </a:r>
          </a:p>
          <a:p>
            <a:r>
              <a:rPr lang="en-US" sz="1100" dirty="0"/>
              <a:t>If you're a building owner or facility manager, those numbers will keep you up at night, won’t they?</a:t>
            </a:r>
          </a:p>
          <a:p>
            <a:endParaRPr lang="en-US" sz="1100" dirty="0"/>
          </a:p>
          <a:p>
            <a:r>
              <a:rPr lang="en-US" sz="1100" dirty="0"/>
              <a:t>SOURCES: </a:t>
            </a:r>
          </a:p>
          <a:p>
            <a:r>
              <a:rPr lang="en-US" sz="1100" dirty="0"/>
              <a:t>25-45% energy wasted by HVAC systems: Saving Building Energy through Advanced Control Strategies </a:t>
            </a:r>
            <a:endParaRPr lang="en-US" sz="1100" b="1" dirty="0"/>
          </a:p>
          <a:p>
            <a:endParaRPr lang="en-US" sz="1100" b="1" dirty="0"/>
          </a:p>
          <a:p>
            <a:r>
              <a:rPr lang="en-US" sz="1100" dirty="0"/>
              <a:t>20-40% unscheduled maintenance instances: Building Advisor team</a:t>
            </a:r>
          </a:p>
          <a:p>
            <a:endParaRPr lang="en-US" sz="1100" dirty="0"/>
          </a:p>
          <a:p>
            <a:r>
              <a:rPr lang="en-US" sz="1100" dirty="0"/>
              <a:t>30-40% workspace not utilized: JLL-occupancy-planning-benchmarking-report-2017</a:t>
            </a:r>
          </a:p>
          <a:p>
            <a:endParaRPr lang="en-US" sz="1100" b="1" dirty="0"/>
          </a:p>
        </p:txBody>
      </p:sp>
      <p:sp>
        <p:nvSpPr>
          <p:cNvPr id="4" name="Slide Number Placeholder 3"/>
          <p:cNvSpPr>
            <a:spLocks noGrp="1"/>
          </p:cNvSpPr>
          <p:nvPr>
            <p:ph type="sldNum" sz="quarter" idx="10"/>
          </p:nvPr>
        </p:nvSpPr>
        <p:spPr/>
        <p:txBody>
          <a:bodyPr/>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51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100" dirty="0"/>
              <a:t>Now consider this: 75 percent of a building’s life cycle costs are in maintenance and operations. By being proactive versus reactive about maintenance using analytics and deep insights, we can significantly increase a building’s overall efficiency.</a:t>
            </a:r>
            <a:r>
              <a:rPr lang="en-US" dirty="0">
                <a:effectLst/>
              </a:rPr>
              <a:t> </a:t>
            </a:r>
          </a:p>
          <a:p>
            <a:endParaRPr lang="en-US" sz="1100" b="1" dirty="0"/>
          </a:p>
          <a:p>
            <a:endParaRPr lang="en-US" sz="1100" dirty="0"/>
          </a:p>
          <a:p>
            <a:r>
              <a:rPr lang="en-US" sz="1100" dirty="0"/>
              <a:t>Up to 45 percent of the energy used by HVAC systems is wasted due to faults; and as much as 40 percent of workspace is not used. </a:t>
            </a:r>
          </a:p>
          <a:p>
            <a:r>
              <a:rPr lang="en-US" sz="1100" dirty="0"/>
              <a:t> </a:t>
            </a:r>
          </a:p>
          <a:p>
            <a:r>
              <a:rPr lang="en-US" sz="1100" dirty="0"/>
              <a:t>If you're a building owner or facility manager, those numbers will keep you up at night, won’t they?</a:t>
            </a:r>
          </a:p>
          <a:p>
            <a:endParaRPr lang="en-US" sz="1100" dirty="0"/>
          </a:p>
          <a:p>
            <a:r>
              <a:rPr lang="en-US" sz="1100" dirty="0"/>
              <a:t>SOURCES: </a:t>
            </a:r>
          </a:p>
          <a:p>
            <a:r>
              <a:rPr lang="en-US" sz="1100" dirty="0"/>
              <a:t>25-45% energy wasted by HVAC systems: Saving Building Energy through Advanced Control Strategies </a:t>
            </a:r>
            <a:endParaRPr lang="en-US" sz="1100" b="1" dirty="0"/>
          </a:p>
          <a:p>
            <a:endParaRPr lang="en-US" sz="1100" b="1" dirty="0"/>
          </a:p>
          <a:p>
            <a:r>
              <a:rPr lang="en-US" sz="1100" dirty="0"/>
              <a:t>20-40% unscheduled maintenance instances: Building Advisor team</a:t>
            </a:r>
          </a:p>
          <a:p>
            <a:endParaRPr lang="en-US" sz="1100" dirty="0"/>
          </a:p>
          <a:p>
            <a:r>
              <a:rPr lang="en-US" sz="1100" dirty="0"/>
              <a:t>30-40% workspace not utilized: JLL-occupancy-planning-benchmarking-report-2017</a:t>
            </a:r>
          </a:p>
          <a:p>
            <a:endParaRPr lang="en-US" sz="1100" b="1" dirty="0"/>
          </a:p>
        </p:txBody>
      </p:sp>
      <p:sp>
        <p:nvSpPr>
          <p:cNvPr id="4" name="Slide Number Placeholder 3"/>
          <p:cNvSpPr>
            <a:spLocks noGrp="1"/>
          </p:cNvSpPr>
          <p:nvPr>
            <p:ph type="sldNum" sz="quarter" idx="10"/>
          </p:nvPr>
        </p:nvSpPr>
        <p:spPr/>
        <p:txBody>
          <a:bodyPr/>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8169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100" dirty="0"/>
              <a:t>Now consider this: 75 percent of a building’s life cycle costs are in maintenance and operations. By being proactive versus reactive about maintenance using analytics and deep insights, we can significantly increase a building’s overall efficiency.</a:t>
            </a:r>
            <a:r>
              <a:rPr lang="en-US" dirty="0">
                <a:effectLst/>
              </a:rPr>
              <a:t> </a:t>
            </a:r>
          </a:p>
          <a:p>
            <a:endParaRPr lang="en-US" sz="1100" b="1" dirty="0"/>
          </a:p>
          <a:p>
            <a:endParaRPr lang="en-US" sz="1100" dirty="0"/>
          </a:p>
          <a:p>
            <a:r>
              <a:rPr lang="en-US" sz="1100" dirty="0"/>
              <a:t>Up to 45 percent of the energy used by HVAC systems is wasted due to faults; and as much as 40 percent of workspace is not used. </a:t>
            </a:r>
          </a:p>
          <a:p>
            <a:r>
              <a:rPr lang="en-US" sz="1100" dirty="0"/>
              <a:t> </a:t>
            </a:r>
          </a:p>
          <a:p>
            <a:r>
              <a:rPr lang="en-US" sz="1100" dirty="0"/>
              <a:t>If you're a building owner or facility manager, those numbers will keep you up at night, won’t they?</a:t>
            </a:r>
          </a:p>
          <a:p>
            <a:endParaRPr lang="en-US" sz="1100" dirty="0"/>
          </a:p>
          <a:p>
            <a:r>
              <a:rPr lang="en-US" sz="1100" dirty="0"/>
              <a:t>SOURCES: </a:t>
            </a:r>
          </a:p>
          <a:p>
            <a:r>
              <a:rPr lang="en-US" sz="1100" dirty="0"/>
              <a:t>25-45% energy wasted by HVAC systems: Saving Building Energy through Advanced Control Strategies </a:t>
            </a:r>
            <a:endParaRPr lang="en-US" sz="1100" b="1" dirty="0"/>
          </a:p>
          <a:p>
            <a:endParaRPr lang="en-US" sz="1100" b="1" dirty="0"/>
          </a:p>
          <a:p>
            <a:r>
              <a:rPr lang="en-US" sz="1100" dirty="0"/>
              <a:t>20-40% unscheduled maintenance instances: Building Advisor team</a:t>
            </a:r>
          </a:p>
          <a:p>
            <a:endParaRPr lang="en-US" sz="1100" dirty="0"/>
          </a:p>
          <a:p>
            <a:r>
              <a:rPr lang="en-US" sz="1100" dirty="0"/>
              <a:t>30-40% workspace not utilized: JLL-occupancy-planning-benchmarking-report-2017</a:t>
            </a:r>
          </a:p>
          <a:p>
            <a:endParaRPr lang="en-US" sz="1100" b="1" dirty="0"/>
          </a:p>
        </p:txBody>
      </p:sp>
      <p:sp>
        <p:nvSpPr>
          <p:cNvPr id="4" name="Slide Number Placeholder 3"/>
          <p:cNvSpPr>
            <a:spLocks noGrp="1"/>
          </p:cNvSpPr>
          <p:nvPr>
            <p:ph type="sldNum" sz="quarter" idx="10"/>
          </p:nvPr>
        </p:nvSpPr>
        <p:spPr/>
        <p:txBody>
          <a:bodyPr/>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6425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indent="-285750" fontAlgn="ctr">
              <a:buFont typeface="Arial" panose="020B0604020202020204" pitchFamily="34" charset="0"/>
              <a:buChar char="•"/>
            </a:pPr>
            <a:r>
              <a:rPr lang="en-US" sz="800" kern="1200" dirty="0">
                <a:solidFill>
                  <a:schemeClr val="tx2"/>
                </a:solidFill>
                <a:latin typeface="+mn-lt"/>
                <a:ea typeface="+mn-ea"/>
                <a:cs typeface="+mn-cs"/>
              </a:rPr>
              <a:t>$15+ M  in calculable avoidable energy cost across 140,000 equipment</a:t>
            </a:r>
          </a:p>
          <a:p>
            <a:pPr marL="628650" indent="-285750" fontAlgn="ctr">
              <a:buFont typeface="Arial" panose="020B0604020202020204" pitchFamily="34" charset="0"/>
              <a:buChar char="•"/>
            </a:pPr>
            <a:r>
              <a:rPr lang="en-US" sz="800" kern="1200" dirty="0">
                <a:solidFill>
                  <a:schemeClr val="tx2"/>
                </a:solidFill>
                <a:latin typeface="+mn-lt"/>
                <a:ea typeface="+mn-ea"/>
                <a:cs typeface="+mn-cs"/>
              </a:rPr>
              <a:t>12% of  Air Handling Units with major anomalies worth $3.5M+ energy savings</a:t>
            </a:r>
          </a:p>
          <a:p>
            <a:pPr marL="342900" indent="0" fontAlgn="ctr">
              <a:buFont typeface="Arial" panose="020B0604020202020204" pitchFamily="34" charset="0"/>
              <a:buNone/>
            </a:pPr>
            <a:r>
              <a:rPr lang="en-US" sz="800" kern="1200" dirty="0">
                <a:solidFill>
                  <a:schemeClr val="tx2"/>
                </a:solidFill>
                <a:latin typeface="+mn-lt"/>
                <a:ea typeface="+mn-ea"/>
                <a:cs typeface="+mn-cs"/>
              </a:rPr>
              <a:t>                     - incorrect sequence of operations, close damper to avoid smoke intake – in turn affecting Economizer</a:t>
            </a:r>
          </a:p>
          <a:p>
            <a:pPr marL="342900" indent="0" fontAlgn="ctr">
              <a:buFont typeface="Arial" panose="020B0604020202020204" pitchFamily="34" charset="0"/>
              <a:buNone/>
            </a:pPr>
            <a:r>
              <a:rPr lang="en-US" sz="800" kern="1200" dirty="0">
                <a:solidFill>
                  <a:schemeClr val="tx2"/>
                </a:solidFill>
                <a:latin typeface="+mn-lt"/>
                <a:ea typeface="+mn-ea"/>
                <a:cs typeface="+mn-cs"/>
              </a:rPr>
              <a:t>                     - simultaneous heating and cooling</a:t>
            </a:r>
          </a:p>
          <a:p>
            <a:pPr marL="342900" indent="0" fontAlgn="ctr">
              <a:buFont typeface="Arial" panose="020B0604020202020204" pitchFamily="34" charset="0"/>
              <a:buNone/>
            </a:pPr>
            <a:r>
              <a:rPr lang="en-US" sz="800" kern="1200" dirty="0">
                <a:solidFill>
                  <a:schemeClr val="tx2"/>
                </a:solidFill>
                <a:latin typeface="+mn-lt"/>
                <a:ea typeface="+mn-ea"/>
                <a:cs typeface="+mn-cs"/>
              </a:rPr>
              <a:t>                     - faulty sensors leading to excessive and erratic heating in frost coil</a:t>
            </a:r>
          </a:p>
          <a:p>
            <a:pPr marL="342900" indent="0" fontAlgn="ctr">
              <a:buFont typeface="Arial" panose="020B0604020202020204" pitchFamily="34" charset="0"/>
              <a:buNone/>
            </a:pPr>
            <a:r>
              <a:rPr lang="en-US" sz="800" kern="1200" dirty="0">
                <a:solidFill>
                  <a:schemeClr val="tx2"/>
                </a:solidFill>
                <a:latin typeface="+mn-lt"/>
                <a:ea typeface="+mn-ea"/>
                <a:cs typeface="+mn-cs"/>
              </a:rPr>
              <a:t>                     - too low discharge temperature of AHU – needed excessive heating in VAV</a:t>
            </a:r>
          </a:p>
          <a:p>
            <a:pPr marL="628650" indent="-285750" fontAlgn="ctr">
              <a:buFont typeface="Arial" panose="020B0604020202020204" pitchFamily="34" charset="0"/>
              <a:buChar char="•"/>
            </a:pPr>
            <a:r>
              <a:rPr lang="en-US" sz="800" kern="1200" dirty="0">
                <a:solidFill>
                  <a:schemeClr val="tx2"/>
                </a:solidFill>
                <a:latin typeface="+mn-lt"/>
                <a:ea typeface="+mn-ea"/>
                <a:cs typeface="+mn-cs"/>
              </a:rPr>
              <a:t>27,630 (36%) zone units stuck heating valves &amp; 17,126 </a:t>
            </a:r>
            <a:r>
              <a:rPr lang="en-US" sz="800" kern="1200" dirty="0">
                <a:solidFill>
                  <a:schemeClr val="tx2"/>
                </a:solidFill>
                <a:highlight>
                  <a:srgbClr val="FFFF00"/>
                </a:highlight>
                <a:latin typeface="+mn-lt"/>
                <a:ea typeface="+mn-ea"/>
                <a:cs typeface="+mn-cs"/>
              </a:rPr>
              <a:t>(?%)</a:t>
            </a:r>
            <a:r>
              <a:rPr lang="en-US" sz="800" kern="1200" dirty="0">
                <a:solidFill>
                  <a:schemeClr val="tx2"/>
                </a:solidFill>
                <a:latin typeface="+mn-lt"/>
                <a:ea typeface="+mn-ea"/>
                <a:cs typeface="+mn-cs"/>
              </a:rPr>
              <a:t> stuck dampers affecting comfort</a:t>
            </a:r>
          </a:p>
          <a:p>
            <a:pPr defTabSz="430073">
              <a:defRPr/>
            </a:pPr>
            <a:endParaRPr lang="en-US" sz="800" dirty="0">
              <a:solidFill>
                <a:srgbClr val="3DCD58"/>
              </a:solidFill>
              <a:latin typeface="Arial Rounded MT Pro" charset="0"/>
              <a:ea typeface="Arial Rounded MT Pro" charset="0"/>
              <a:cs typeface="Arial Rounded MT Pro" charset="0"/>
            </a:endParaRPr>
          </a:p>
        </p:txBody>
      </p:sp>
      <p:sp>
        <p:nvSpPr>
          <p:cNvPr id="4" name="Slide Number Placeholder 3"/>
          <p:cNvSpPr>
            <a:spLocks noGrp="1"/>
          </p:cNvSpPr>
          <p:nvPr>
            <p:ph type="sldNum" sz="quarter" idx="10"/>
          </p:nvPr>
        </p:nvSpPr>
        <p:spPr/>
        <p:txBody>
          <a:bodyPr/>
          <a:lstStyle/>
          <a:p>
            <a:pPr marL="0" marR="0" lvl="0" indent="0" algn="r" defTabSz="429823"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429823"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66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as you saw in the video, our EcoStruxure solution is delivering lots of value to Boston Scientific: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Up to $40,000 energy savings annually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Energy-related faults are down 51 percent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they cut fault-related costs by 40 percent.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Boston Scientific is just one of many success stories that we are part of. We’re working with organizations around the world to help them get their facilities to run more efficiently. Another example highlights a research lab that had leaky cooling coil valves. By finding those leaks and being able to remedy them, the company is saving over $60,000 a year.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Sources:</a:t>
            </a:r>
          </a:p>
          <a:p>
            <a:r>
              <a:rPr lang="en-US" sz="1200" kern="1200" dirty="0">
                <a:solidFill>
                  <a:schemeClr val="tx1"/>
                </a:solidFill>
                <a:effectLst/>
                <a:latin typeface="+mn-lt"/>
                <a:ea typeface="+mn-ea"/>
                <a:cs typeface="+mn-cs"/>
              </a:rPr>
              <a:t>Various</a:t>
            </a:r>
            <a:r>
              <a:rPr lang="en-US" sz="1200" kern="1200" baseline="0" dirty="0">
                <a:solidFill>
                  <a:schemeClr val="tx1"/>
                </a:solidFill>
                <a:effectLst/>
                <a:latin typeface="+mn-lt"/>
                <a:ea typeface="+mn-ea"/>
                <a:cs typeface="+mn-cs"/>
              </a:rPr>
              <a:t> Case Studies of Building Advisor</a:t>
            </a:r>
            <a:endParaRPr lang="en-US" dirty="0"/>
          </a:p>
        </p:txBody>
      </p:sp>
      <p:sp>
        <p:nvSpPr>
          <p:cNvPr id="4" name="Slide Number Placeholder 3"/>
          <p:cNvSpPr>
            <a:spLocks noGrp="1"/>
          </p:cNvSpPr>
          <p:nvPr>
            <p:ph type="sldNum" sz="quarter" idx="10"/>
          </p:nvPr>
        </p:nvSpPr>
        <p:spPr/>
        <p:txBody>
          <a:bodyPr/>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173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100" dirty="0"/>
              <a:t>Now consider this: 75 percent of a building’s life cycle costs are in maintenance and operations. By being proactive versus reactive about maintenance using analytics and deep insights, we can significantly increase a building’s overall efficiency.</a:t>
            </a:r>
            <a:r>
              <a:rPr lang="en-US" dirty="0">
                <a:effectLst/>
              </a:rPr>
              <a:t> </a:t>
            </a:r>
          </a:p>
          <a:p>
            <a:endParaRPr lang="en-US" sz="1100" b="1" dirty="0"/>
          </a:p>
          <a:p>
            <a:endParaRPr lang="en-US" sz="1100" dirty="0"/>
          </a:p>
          <a:p>
            <a:r>
              <a:rPr lang="en-US" sz="1100" dirty="0"/>
              <a:t>Up to 45 percent of the energy used by HVAC systems is wasted due to faults; and as much as 40 percent of workspace is not used. </a:t>
            </a:r>
          </a:p>
          <a:p>
            <a:r>
              <a:rPr lang="en-US" sz="1100" dirty="0"/>
              <a:t> </a:t>
            </a:r>
          </a:p>
          <a:p>
            <a:r>
              <a:rPr lang="en-US" sz="1100" dirty="0"/>
              <a:t>If you're a building owner or facility manager, those numbers will keep you up at night, won’t they?</a:t>
            </a:r>
          </a:p>
          <a:p>
            <a:endParaRPr lang="en-US" sz="1100" dirty="0"/>
          </a:p>
          <a:p>
            <a:r>
              <a:rPr lang="en-US" sz="1100" dirty="0"/>
              <a:t>SOURCES: </a:t>
            </a:r>
          </a:p>
          <a:p>
            <a:r>
              <a:rPr lang="en-US" sz="1100" dirty="0"/>
              <a:t>25-45% energy wasted by HVAC systems: Saving Building Energy through Advanced Control Strategies </a:t>
            </a:r>
            <a:endParaRPr lang="en-US" sz="1100" b="1" dirty="0"/>
          </a:p>
          <a:p>
            <a:endParaRPr lang="en-US" sz="1100" b="1" dirty="0"/>
          </a:p>
          <a:p>
            <a:r>
              <a:rPr lang="en-US" sz="1100" dirty="0"/>
              <a:t>20-40% unscheduled maintenance instances: Building Advisor team</a:t>
            </a:r>
          </a:p>
          <a:p>
            <a:endParaRPr lang="en-US" sz="1100" dirty="0"/>
          </a:p>
          <a:p>
            <a:r>
              <a:rPr lang="en-US" sz="1100" dirty="0"/>
              <a:t>30-40% workspace not utilized: JLL-occupancy-planning-benchmarking-report-2017</a:t>
            </a:r>
          </a:p>
          <a:p>
            <a:endParaRPr lang="en-US" sz="1100" b="1" dirty="0"/>
          </a:p>
        </p:txBody>
      </p:sp>
      <p:sp>
        <p:nvSpPr>
          <p:cNvPr id="4" name="Slide Number Placeholder 3"/>
          <p:cNvSpPr>
            <a:spLocks noGrp="1"/>
          </p:cNvSpPr>
          <p:nvPr>
            <p:ph type="sldNum" sz="quarter" idx="10"/>
          </p:nvPr>
        </p:nvSpPr>
        <p:spPr/>
        <p:txBody>
          <a:bodyPr/>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9455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31.xml"/><Relationship Id="rId7" Type="http://schemas.openxmlformats.org/officeDocument/2006/relationships/image" Target="../media/image2.jpe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tags" Target="../tags/tag4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customXml" Target="../../customXml/item12.xml"/><Relationship Id="rId6" Type="http://schemas.openxmlformats.org/officeDocument/2006/relationships/slideMaster" Target="../slideMasters/slideMaster2.xml"/><Relationship Id="rId5" Type="http://schemas.openxmlformats.org/officeDocument/2006/relationships/tags" Target="../tags/tag50.xml"/><Relationship Id="rId4" Type="http://schemas.openxmlformats.org/officeDocument/2006/relationships/tags" Target="../tags/tag49.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customXml" Target="../../customXml/item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customXml" Target="../../customXml/item26.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58.xml"/><Relationship Id="rId7" Type="http://schemas.openxmlformats.org/officeDocument/2006/relationships/slideMaster" Target="../slideMasters/slideMaster2.xml"/><Relationship Id="rId2" Type="http://schemas.openxmlformats.org/officeDocument/2006/relationships/customXml" Target="../../customXml/item25.xml"/><Relationship Id="rId1" Type="http://schemas.openxmlformats.org/officeDocument/2006/relationships/vmlDrawing" Target="../drawings/vmlDrawing3.v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customXml" Target="../../customXml/item9.xml"/><Relationship Id="rId5" Type="http://schemas.openxmlformats.org/officeDocument/2006/relationships/slideMaster" Target="../slideMasters/slideMaster2.xml"/><Relationship Id="rId4" Type="http://schemas.openxmlformats.org/officeDocument/2006/relationships/tags" Target="../tags/tag64.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tags" Target="../tags/tag65.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customXml" Target="../../customXml/item24.xml"/><Relationship Id="rId6" Type="http://schemas.openxmlformats.org/officeDocument/2006/relationships/slideMaster" Target="../slideMasters/slideMaster2.xml"/><Relationship Id="rId5" Type="http://schemas.openxmlformats.org/officeDocument/2006/relationships/tags" Target="../tags/tag72.xml"/><Relationship Id="rId4" Type="http://schemas.openxmlformats.org/officeDocument/2006/relationships/tags" Target="../tags/tag7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slideMaster" Target="../slideMasters/slideMaster2.xml"/><Relationship Id="rId2" Type="http://schemas.openxmlformats.org/officeDocument/2006/relationships/tags" Target="../tags/tag73.xml"/><Relationship Id="rId1" Type="http://schemas.openxmlformats.org/officeDocument/2006/relationships/customXml" Target="../../customXml/item7.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slideMaster" Target="../slideMasters/slideMaster2.xml"/><Relationship Id="rId2" Type="http://schemas.openxmlformats.org/officeDocument/2006/relationships/tags" Target="../tags/tag78.xml"/><Relationship Id="rId1" Type="http://schemas.openxmlformats.org/officeDocument/2006/relationships/customXml" Target="../../customXml/item17.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customXml" Target="../../customXml/item5.xml"/><Relationship Id="rId5" Type="http://schemas.openxmlformats.org/officeDocument/2006/relationships/slideMaster" Target="../slideMasters/slideMaster2.xml"/><Relationship Id="rId4" Type="http://schemas.openxmlformats.org/officeDocument/2006/relationships/tags" Target="../tags/tag85.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customXml" Target="../../customXml/item13.xml"/><Relationship Id="rId5" Type="http://schemas.openxmlformats.org/officeDocument/2006/relationships/slideMaster" Target="../slideMasters/slideMaster2.xml"/><Relationship Id="rId4" Type="http://schemas.openxmlformats.org/officeDocument/2006/relationships/tags" Target="../tags/tag8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customXml" Target="../../customXml/item2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customXml" Target="../../customXml/item10.xml"/><Relationship Id="rId6" Type="http://schemas.openxmlformats.org/officeDocument/2006/relationships/slideMaster" Target="../slideMasters/slideMaster2.xml"/><Relationship Id="rId5" Type="http://schemas.openxmlformats.org/officeDocument/2006/relationships/tags" Target="../tags/tag95.xml"/><Relationship Id="rId4" Type="http://schemas.openxmlformats.org/officeDocument/2006/relationships/tags" Target="../tags/tag9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customXml" Target="../../customXml/item1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customXml" Target="../../customXml/item27.xml"/><Relationship Id="rId6" Type="http://schemas.openxmlformats.org/officeDocument/2006/relationships/slideMaster" Target="../slideMasters/slideMaster2.xml"/><Relationship Id="rId5" Type="http://schemas.openxmlformats.org/officeDocument/2006/relationships/tags" Target="../tags/tag104.xml"/><Relationship Id="rId4" Type="http://schemas.openxmlformats.org/officeDocument/2006/relationships/tags" Target="../tags/tag103.xml"/></Relationships>
</file>

<file path=ppt/slideLayouts/_rels/slideLayout3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6.xml"/><Relationship Id="rId7" Type="http://schemas.openxmlformats.org/officeDocument/2006/relationships/tags" Target="../tags/tag110.xml"/><Relationship Id="rId2" Type="http://schemas.openxmlformats.org/officeDocument/2006/relationships/tags" Target="../tags/tag105.xml"/><Relationship Id="rId1" Type="http://schemas.openxmlformats.org/officeDocument/2006/relationships/customXml" Target="../../customXml/item6.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2.xml"/><Relationship Id="rId1" Type="http://schemas.openxmlformats.org/officeDocument/2006/relationships/tags" Target="../tags/tag111.xml"/></Relationships>
</file>

<file path=ppt/slideLayouts/_rels/slideLayout39.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43.xml"/><Relationship Id="rId7" Type="http://schemas.openxmlformats.org/officeDocument/2006/relationships/image" Target="../media/image2.jpeg"/><Relationship Id="rId2" Type="http://schemas.openxmlformats.org/officeDocument/2006/relationships/tags" Target="../tags/tag142.xml"/><Relationship Id="rId1" Type="http://schemas.openxmlformats.org/officeDocument/2006/relationships/vmlDrawing" Target="../drawings/vmlDrawing5.vml"/><Relationship Id="rId6" Type="http://schemas.openxmlformats.org/officeDocument/2006/relationships/slideMaster" Target="../slideMasters/slideMaster3.xml"/><Relationship Id="rId5" Type="http://schemas.openxmlformats.org/officeDocument/2006/relationships/tags" Target="../tags/tag145.xml"/><Relationship Id="rId4" Type="http://schemas.openxmlformats.org/officeDocument/2006/relationships/tags" Target="../tags/tag144.xml"/><Relationship Id="rId9"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7.xml"/><Relationship Id="rId1" Type="http://schemas.openxmlformats.org/officeDocument/2006/relationships/tags" Target="../tags/tag146.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8.xml"/><Relationship Id="rId1" Type="http://schemas.openxmlformats.org/officeDocument/2006/relationships/tags" Target="../tags/tag157.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customXml" Target="../../customXml/item20.xml"/><Relationship Id="rId6" Type="http://schemas.openxmlformats.org/officeDocument/2006/relationships/slideMaster" Target="../slideMasters/slideMaster3.xml"/><Relationship Id="rId5" Type="http://schemas.openxmlformats.org/officeDocument/2006/relationships/tags" Target="../tags/tag162.xml"/><Relationship Id="rId4" Type="http://schemas.openxmlformats.org/officeDocument/2006/relationships/tags" Target="../tags/tag161.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3.xml"/><Relationship Id="rId1" Type="http://schemas.openxmlformats.org/officeDocument/2006/relationships/customXml" Target="../../customXml/item23.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4.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5.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customXml" Target="../../customXml/item30.xml"/><Relationship Id="rId5" Type="http://schemas.openxmlformats.org/officeDocument/2006/relationships/slideMaster" Target="../slideMasters/slideMaster3.xml"/><Relationship Id="rId4" Type="http://schemas.openxmlformats.org/officeDocument/2006/relationships/tags" Target="../tags/tag169.xml"/></Relationships>
</file>

<file path=ppt/slideLayouts/_rels/slideLayout5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170.xml"/><Relationship Id="rId7" Type="http://schemas.openxmlformats.org/officeDocument/2006/relationships/slideMaster" Target="../slideMasters/slideMaster3.xml"/><Relationship Id="rId2" Type="http://schemas.openxmlformats.org/officeDocument/2006/relationships/customXml" Target="../../customXml/item16.xml"/><Relationship Id="rId1" Type="http://schemas.openxmlformats.org/officeDocument/2006/relationships/vmlDrawing" Target="../drawings/vmlDrawing6.v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9"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customXml" Target="../../customXml/item2.xml"/><Relationship Id="rId5" Type="http://schemas.openxmlformats.org/officeDocument/2006/relationships/slideMaster" Target="../slideMasters/slideMaster3.xml"/><Relationship Id="rId4" Type="http://schemas.openxmlformats.org/officeDocument/2006/relationships/tags" Target="../tags/tag176.xml"/></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8.xml"/><Relationship Id="rId1" Type="http://schemas.openxmlformats.org/officeDocument/2006/relationships/tags" Target="../tags/tag177.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0.xml"/><Relationship Id="rId1" Type="http://schemas.openxmlformats.org/officeDocument/2006/relationships/tags" Target="../tags/tag179.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customXml" Target="../../customXml/item8.xml"/><Relationship Id="rId6" Type="http://schemas.openxmlformats.org/officeDocument/2006/relationships/slideMaster" Target="../slideMasters/slideMaster3.xml"/><Relationship Id="rId5" Type="http://schemas.openxmlformats.org/officeDocument/2006/relationships/tags" Target="../tags/tag184.xml"/><Relationship Id="rId4" Type="http://schemas.openxmlformats.org/officeDocument/2006/relationships/tags" Target="../tags/tag183.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86.xml"/><Relationship Id="rId7" Type="http://schemas.openxmlformats.org/officeDocument/2006/relationships/slideMaster" Target="../slideMasters/slideMaster3.xml"/><Relationship Id="rId2" Type="http://schemas.openxmlformats.org/officeDocument/2006/relationships/tags" Target="../tags/tag185.xml"/><Relationship Id="rId1" Type="http://schemas.openxmlformats.org/officeDocument/2006/relationships/customXml" Target="../../customXml/item11.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slideMaster" Target="../slideMasters/slideMaster3.xml"/><Relationship Id="rId2" Type="http://schemas.openxmlformats.org/officeDocument/2006/relationships/tags" Target="../tags/tag190.xml"/><Relationship Id="rId1" Type="http://schemas.openxmlformats.org/officeDocument/2006/relationships/customXml" Target="../../customXml/item18.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customXml" Target="../../customXml/item14.xml"/><Relationship Id="rId5" Type="http://schemas.openxmlformats.org/officeDocument/2006/relationships/slideMaster" Target="../slideMasters/slideMaster3.xml"/><Relationship Id="rId4" Type="http://schemas.openxmlformats.org/officeDocument/2006/relationships/tags" Target="../tags/tag197.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customXml" Target="../../customXml/item21.xml"/><Relationship Id="rId5" Type="http://schemas.openxmlformats.org/officeDocument/2006/relationships/slideMaster" Target="../slideMasters/slideMaster3.xml"/><Relationship Id="rId4" Type="http://schemas.openxmlformats.org/officeDocument/2006/relationships/tags" Target="../tags/tag20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customXml" Target="../../customXml/item29.xml"/><Relationship Id="rId5" Type="http://schemas.openxmlformats.org/officeDocument/2006/relationships/slideMaster" Target="../slideMasters/slideMaster3.xml"/><Relationship Id="rId4" Type="http://schemas.openxmlformats.org/officeDocument/2006/relationships/tags" Target="../tags/tag203.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customXml" Target="../../customXml/item22.xml"/><Relationship Id="rId6" Type="http://schemas.openxmlformats.org/officeDocument/2006/relationships/slideMaster" Target="../slideMasters/slideMaster3.xml"/><Relationship Id="rId5" Type="http://schemas.openxmlformats.org/officeDocument/2006/relationships/tags" Target="../tags/tag207.xml"/><Relationship Id="rId4" Type="http://schemas.openxmlformats.org/officeDocument/2006/relationships/tags" Target="../tags/tag206.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slideMaster" Target="../slideMasters/slideMaster3.xml"/><Relationship Id="rId2" Type="http://schemas.openxmlformats.org/officeDocument/2006/relationships/tags" Target="../tags/tag208.xml"/><Relationship Id="rId1" Type="http://schemas.openxmlformats.org/officeDocument/2006/relationships/customXml" Target="../../customXml/item1.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customXml" Target="../../customXml/item3.xml"/><Relationship Id="rId6" Type="http://schemas.openxmlformats.org/officeDocument/2006/relationships/slideMaster" Target="../slideMasters/slideMaster3.xml"/><Relationship Id="rId5" Type="http://schemas.openxmlformats.org/officeDocument/2006/relationships/tags" Target="../tags/tag216.xml"/><Relationship Id="rId4" Type="http://schemas.openxmlformats.org/officeDocument/2006/relationships/tags" Target="../tags/tag215.xml"/></Relationships>
</file>

<file path=ppt/slideLayouts/_rels/slideLayout64.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18.xml"/><Relationship Id="rId7" Type="http://schemas.openxmlformats.org/officeDocument/2006/relationships/tags" Target="../tags/tag222.xml"/><Relationship Id="rId2" Type="http://schemas.openxmlformats.org/officeDocument/2006/relationships/tags" Target="../tags/tag217.xml"/><Relationship Id="rId1" Type="http://schemas.openxmlformats.org/officeDocument/2006/relationships/customXml" Target="../../customXml/item4.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tags" Target="../tags/tag219.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4.xml"/><Relationship Id="rId1" Type="http://schemas.openxmlformats.org/officeDocument/2006/relationships/tags" Target="../tags/tag22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en-US" dirty="0"/>
          </a:p>
        </p:txBody>
      </p:sp>
      <p:sp>
        <p:nvSpPr>
          <p:cNvPr id="3" name="Subtitle 2"/>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91404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075860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304271"/>
            <a:ext cx="2190750"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349110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E2F973-7A6C-49E5-BD8B-1B8A0B6B5F6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645" y="317"/>
            <a:ext cx="10155274" cy="5714683"/>
          </a:xfrm>
          <a:prstGeom prst="rect">
            <a:avLst/>
          </a:prstGeom>
        </p:spPr>
      </p:pic>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3982892355"/>
              </p:ext>
            </p:extLst>
          </p:nvPr>
        </p:nvGraphicFramePr>
        <p:xfrm>
          <a:off x="1323" y="1324"/>
          <a:ext cx="1322" cy="1323"/>
        </p:xfrm>
        <a:graphic>
          <a:graphicData uri="http://schemas.openxmlformats.org/presentationml/2006/ole">
            <mc:AlternateContent xmlns:mc="http://schemas.openxmlformats.org/markup-compatibility/2006">
              <mc:Choice xmlns:v="urn:schemas-microsoft-com:vml" Requires="v">
                <p:oleObj spid="_x0000_s2054" name="think-cell Folie" r:id="rId8" imgW="270" imgH="270" progId="TCLayout.ActiveDocument.1">
                  <p:embed/>
                </p:oleObj>
              </mc:Choice>
              <mc:Fallback>
                <p:oleObj name="think-cell Folie" r:id="rId8" imgW="270" imgH="270" progId="TCLayout.ActiveDocument.1">
                  <p:embed/>
                  <p:pic>
                    <p:nvPicPr>
                      <p:cNvPr id="2" name="Objekt 1" hidden="1"/>
                      <p:cNvPicPr/>
                      <p:nvPr/>
                    </p:nvPicPr>
                    <p:blipFill>
                      <a:blip r:embed="rId9"/>
                      <a:stretch>
                        <a:fillRect/>
                      </a:stretch>
                    </p:blipFill>
                    <p:spPr>
                      <a:xfrm>
                        <a:off x="1323" y="1324"/>
                        <a:ext cx="1322" cy="1323"/>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071404F-F3A1-47E6-96DA-654AEC05EF5F}"/>
              </a:ext>
            </a:extLst>
          </p:cNvPr>
          <p:cNvSpPr/>
          <p:nvPr userDrawn="1">
            <p:custDataLst>
              <p:tags r:id="rId3"/>
            </p:custDataLst>
          </p:nvPr>
        </p:nvSpPr>
        <p:spPr bwMode="auto">
          <a:xfrm>
            <a:off x="0" y="0"/>
            <a:ext cx="132223" cy="132292"/>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3665"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cdtRectangle 115 Id57350"/>
          <p:cNvSpPr>
            <a:spLocks noGrp="1" noChangeArrowheads="1"/>
          </p:cNvSpPr>
          <p:nvPr>
            <p:ph type="ctrTitle" hasCustomPrompt="1"/>
            <p:custDataLst>
              <p:tags r:id="rId4"/>
            </p:custDataLst>
          </p:nvPr>
        </p:nvSpPr>
        <p:spPr bwMode="ltGray">
          <a:xfrm>
            <a:off x="522280" y="3398424"/>
            <a:ext cx="5397189" cy="1436989"/>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en-US" noProof="0" dirty="0"/>
              <a:t>Click to edit Master title style</a:t>
            </a:r>
          </a:p>
        </p:txBody>
      </p:sp>
      <p:sp>
        <p:nvSpPr>
          <p:cNvPr id="5" name="cdtText Box 101 Id11"/>
          <p:cNvSpPr txBox="1">
            <a:spLocks noChangeArrowheads="1"/>
          </p:cNvSpPr>
          <p:nvPr userDrawn="1">
            <p:custDataLst>
              <p:tags r:id="rId5"/>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sp>
        <p:nvSpPr>
          <p:cNvPr id="9" name="Textplatzhalter 57343"/>
          <p:cNvSpPr>
            <a:spLocks noGrp="1"/>
          </p:cNvSpPr>
          <p:nvPr>
            <p:ph type="body" sz="quarter" idx="12" hasCustomPrompt="1"/>
          </p:nvPr>
        </p:nvSpPr>
        <p:spPr bwMode="gray">
          <a:xfrm>
            <a:off x="522280" y="4923000"/>
            <a:ext cx="5397189" cy="270000"/>
          </a:xfrm>
          <a:solidFill>
            <a:schemeClr val="bg1">
              <a:alpha val="85000"/>
            </a:schemeClr>
          </a:solidFill>
        </p:spPr>
        <p:txBody>
          <a:bodyPr lIns="216000" tIns="90000" rIns="216000" bIns="46800"/>
          <a:lstStyle>
            <a:lvl1pPr algn="r">
              <a:lnSpc>
                <a:spcPct val="100000"/>
              </a:lnSpc>
              <a:defRPr sz="833" b="1"/>
            </a:lvl1pPr>
            <a:lvl2pPr marL="1323" indent="0">
              <a:buNone/>
              <a:defRPr/>
            </a:lvl2pPr>
          </a:lstStyle>
          <a:p>
            <a:pPr lvl="0"/>
            <a:r>
              <a:rPr lang="en-US" noProof="0" dirty="0"/>
              <a:t>Please insert URL</a:t>
            </a:r>
          </a:p>
        </p:txBody>
      </p:sp>
      <p:sp>
        <p:nvSpPr>
          <p:cNvPr id="10" name="Textplatzhalter 57343"/>
          <p:cNvSpPr>
            <a:spLocks noGrp="1"/>
          </p:cNvSpPr>
          <p:nvPr>
            <p:ph type="body" sz="quarter" idx="13" hasCustomPrompt="1"/>
          </p:nvPr>
        </p:nvSpPr>
        <p:spPr>
          <a:xfrm>
            <a:off x="522280" y="4923000"/>
            <a:ext cx="2758168" cy="270000"/>
          </a:xfrm>
        </p:spPr>
        <p:txBody>
          <a:bodyPr lIns="216000" tIns="90000" rIns="0" bIns="46800"/>
          <a:lstStyle>
            <a:lvl1pPr algn="l">
              <a:lnSpc>
                <a:spcPct val="100000"/>
              </a:lnSpc>
              <a:defRPr sz="833" b="1"/>
            </a:lvl1pPr>
            <a:lvl2pPr marL="1323" indent="0">
              <a:buNone/>
              <a:defRPr/>
            </a:lvl2pPr>
          </a:lstStyle>
          <a:p>
            <a:pPr lvl="0"/>
            <a:r>
              <a:rPr lang="en-US" noProof="0"/>
              <a:t>Please insert Unrestrictedity note</a:t>
            </a:r>
            <a:endParaRPr lang="en-US" noProof="0" dirty="0"/>
          </a:p>
        </p:txBody>
      </p:sp>
      <p:grpSp>
        <p:nvGrpSpPr>
          <p:cNvPr id="83" name="Gruppieren 82"/>
          <p:cNvGrpSpPr/>
          <p:nvPr userDrawn="1"/>
        </p:nvGrpSpPr>
        <p:grpSpPr>
          <a:xfrm>
            <a:off x="-179906" y="-180000"/>
            <a:ext cx="10518522" cy="6075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gray">
          <a:xfrm>
            <a:off x="7958491" y="269875"/>
            <a:ext cx="1798230" cy="7620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extLst>
      <p:ext uri="{BB962C8B-B14F-4D97-AF65-F5344CB8AC3E}">
        <p14:creationId xmlns:p14="http://schemas.microsoft.com/office/powerpoint/2010/main" val="252335121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522280" y="3398424"/>
            <a:ext cx="5397189" cy="1436989"/>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userDrawn="1">
            <p:custDataLst>
              <p:tags r:id="rId2"/>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sp>
        <p:nvSpPr>
          <p:cNvPr id="8" name="Textplatzhalter 57343"/>
          <p:cNvSpPr>
            <a:spLocks noGrp="1"/>
          </p:cNvSpPr>
          <p:nvPr>
            <p:ph type="body" sz="quarter" idx="12" hasCustomPrompt="1"/>
          </p:nvPr>
        </p:nvSpPr>
        <p:spPr bwMode="gray">
          <a:xfrm>
            <a:off x="522280" y="4923000"/>
            <a:ext cx="5397189" cy="270000"/>
          </a:xfrm>
          <a:solidFill>
            <a:schemeClr val="bg1">
              <a:alpha val="85000"/>
            </a:schemeClr>
          </a:solidFill>
        </p:spPr>
        <p:txBody>
          <a:bodyPr lIns="216000" tIns="90000" rIns="216000" bIns="46800"/>
          <a:lstStyle>
            <a:lvl1pPr algn="r">
              <a:lnSpc>
                <a:spcPct val="100000"/>
              </a:lnSpc>
              <a:defRPr sz="833" b="1"/>
            </a:lvl1pPr>
            <a:lvl2pPr marL="1323" indent="0">
              <a:buNone/>
              <a:defRPr/>
            </a:lvl2pPr>
          </a:lstStyle>
          <a:p>
            <a:pPr lvl="0"/>
            <a:r>
              <a:rPr lang="en-US" noProof="0" dirty="0"/>
              <a:t>Please insert URL</a:t>
            </a:r>
          </a:p>
        </p:txBody>
      </p:sp>
      <p:sp>
        <p:nvSpPr>
          <p:cNvPr id="11" name="Textplatzhalter 57343"/>
          <p:cNvSpPr>
            <a:spLocks noGrp="1"/>
          </p:cNvSpPr>
          <p:nvPr>
            <p:ph type="body" sz="quarter" idx="13" hasCustomPrompt="1"/>
          </p:nvPr>
        </p:nvSpPr>
        <p:spPr>
          <a:xfrm>
            <a:off x="522280" y="4923000"/>
            <a:ext cx="2758168" cy="270000"/>
          </a:xfrm>
        </p:spPr>
        <p:txBody>
          <a:bodyPr lIns="216000" tIns="90000" rIns="0" bIns="46800"/>
          <a:lstStyle>
            <a:lvl1pPr algn="l">
              <a:lnSpc>
                <a:spcPct val="100000"/>
              </a:lnSpc>
              <a:defRPr sz="833" b="1"/>
            </a:lvl1pPr>
            <a:lvl2pPr marL="1323" indent="0">
              <a:buNone/>
              <a:defRPr/>
            </a:lvl2pPr>
          </a:lstStyle>
          <a:p>
            <a:pPr lvl="0"/>
            <a:r>
              <a:rPr lang="en-US" noProof="0"/>
              <a:t>Please insert Unrestrictedity note</a:t>
            </a:r>
            <a:endParaRPr lang="en-US" noProof="0" dirty="0"/>
          </a:p>
        </p:txBody>
      </p:sp>
      <p:grpSp>
        <p:nvGrpSpPr>
          <p:cNvPr id="82" name="Gruppieren 81"/>
          <p:cNvGrpSpPr/>
          <p:nvPr userDrawn="1"/>
        </p:nvGrpSpPr>
        <p:grpSpPr>
          <a:xfrm>
            <a:off x="-179906" y="-180000"/>
            <a:ext cx="10518522" cy="6075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gray">
          <a:xfrm>
            <a:off x="7958491" y="269875"/>
            <a:ext cx="1798230" cy="762000"/>
            <a:chOff x="6019" y="204"/>
            <a:chExt cx="1360" cy="576"/>
          </a:xfrm>
        </p:grpSpPr>
        <p:sp>
          <p:nvSpPr>
            <p:cNvPr id="30"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1"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extLst>
      <p:ext uri="{BB962C8B-B14F-4D97-AF65-F5344CB8AC3E}">
        <p14:creationId xmlns:p14="http://schemas.microsoft.com/office/powerpoint/2010/main" val="3822233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2"/>
            </p:custDataLst>
          </p:nvPr>
        </p:nvSpPr>
        <p:spPr bwMode="ltGray">
          <a:xfrm>
            <a:off x="522280" y="3756273"/>
            <a:ext cx="5397189" cy="1436989"/>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userDrawn="1">
            <p:custDataLst>
              <p:tags r:id="rId3"/>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grpSp>
        <p:nvGrpSpPr>
          <p:cNvPr id="80" name="Gruppieren 79"/>
          <p:cNvGrpSpPr/>
          <p:nvPr userDrawn="1"/>
        </p:nvGrpSpPr>
        <p:grpSpPr>
          <a:xfrm>
            <a:off x="-179906" y="-180000"/>
            <a:ext cx="10518522" cy="6075000"/>
            <a:chOff x="-216000" y="-216000"/>
            <a:chExt cx="12628800" cy="7290000"/>
          </a:xfrm>
        </p:grpSpPr>
        <p:cxnSp>
          <p:nvCxnSpPr>
            <p:cNvPr id="81" name="Gerade Verbindung 80"/>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7958491" y="269875"/>
            <a:ext cx="1798230" cy="7620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custDataLst>
      <p:tags r:id="rId1"/>
    </p:custDataLst>
    <p:extLst>
      <p:ext uri="{BB962C8B-B14F-4D97-AF65-F5344CB8AC3E}">
        <p14:creationId xmlns:p14="http://schemas.microsoft.com/office/powerpoint/2010/main" val="2866802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sp>
        <p:nvSpPr>
          <p:cNvPr id="30" name="cdtRectangle 115 Id57350"/>
          <p:cNvSpPr>
            <a:spLocks noGrp="1" noChangeArrowheads="1"/>
          </p:cNvSpPr>
          <p:nvPr>
            <p:ph type="ctrTitle"/>
            <p:custDataLst>
              <p:tags r:id="rId3"/>
            </p:custDataLst>
          </p:nvPr>
        </p:nvSpPr>
        <p:spPr bwMode="auto">
          <a:xfrm>
            <a:off x="522280" y="3756273"/>
            <a:ext cx="5397189" cy="1436989"/>
          </a:xfrm>
          <a:no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de-DE" noProof="0"/>
              <a:t>Mastertitelformat bearbeiten</a:t>
            </a:r>
            <a:endParaRPr lang="en-US" noProof="0" dirty="0"/>
          </a:p>
        </p:txBody>
      </p:sp>
      <p:grpSp>
        <p:nvGrpSpPr>
          <p:cNvPr id="81" name="Gruppieren 80"/>
          <p:cNvGrpSpPr/>
          <p:nvPr userDrawn="1"/>
        </p:nvGrpSpPr>
        <p:grpSpPr>
          <a:xfrm>
            <a:off x="-179906" y="-180000"/>
            <a:ext cx="10518522" cy="6075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7958491" y="269875"/>
            <a:ext cx="1798230" cy="7620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custDataLst>
      <p:tags r:id="rId1"/>
    </p:custDataLst>
    <p:extLst>
      <p:ext uri="{BB962C8B-B14F-4D97-AF65-F5344CB8AC3E}">
        <p14:creationId xmlns:p14="http://schemas.microsoft.com/office/powerpoint/2010/main" val="2277433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sp>
        <p:nvSpPr>
          <p:cNvPr id="34" name="cdtRectangle 115 Id57350"/>
          <p:cNvSpPr>
            <a:spLocks noGrp="1" noChangeArrowheads="1"/>
          </p:cNvSpPr>
          <p:nvPr>
            <p:ph type="ctrTitle"/>
            <p:custDataLst>
              <p:tags r:id="rId3"/>
            </p:custDataLst>
          </p:nvPr>
        </p:nvSpPr>
        <p:spPr bwMode="auto">
          <a:xfrm>
            <a:off x="522280" y="3756273"/>
            <a:ext cx="5397189" cy="1436989"/>
          </a:xfrm>
          <a:no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de-DE" noProof="0"/>
              <a:t>Mastertitelformat bearbeiten</a:t>
            </a:r>
            <a:endParaRPr lang="en-US" noProof="0" dirty="0"/>
          </a:p>
        </p:txBody>
      </p:sp>
      <p:grpSp>
        <p:nvGrpSpPr>
          <p:cNvPr id="81" name="Gruppieren 80"/>
          <p:cNvGrpSpPr/>
          <p:nvPr userDrawn="1"/>
        </p:nvGrpSpPr>
        <p:grpSpPr>
          <a:xfrm>
            <a:off x="-179906" y="-180000"/>
            <a:ext cx="10518522" cy="6075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7958491" y="269875"/>
            <a:ext cx="1798230" cy="7620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custDataLst>
      <p:tags r:id="rId1"/>
    </p:custDataLst>
    <p:extLst>
      <p:ext uri="{BB962C8B-B14F-4D97-AF65-F5344CB8AC3E}">
        <p14:creationId xmlns:p14="http://schemas.microsoft.com/office/powerpoint/2010/main" val="3232197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dirty="0"/>
          </a:p>
        </p:txBody>
      </p:sp>
      <p:sp>
        <p:nvSpPr>
          <p:cNvPr id="4" name="cdtText Placeholder 12 Id13"/>
          <p:cNvSpPr>
            <a:spLocks noGrp="1"/>
          </p:cNvSpPr>
          <p:nvPr>
            <p:ph type="body" sz="quarter" idx="14" hasCustomPrompt="1"/>
            <p:custDataLst>
              <p:tags r:id="rId2"/>
            </p:custDataLst>
          </p:nvPr>
        </p:nvSpPr>
        <p:spPr bwMode="auto">
          <a:xfrm>
            <a:off x="3880476" y="1199999"/>
            <a:ext cx="6279524" cy="3960000"/>
          </a:xfrm>
          <a:solidFill>
            <a:srgbClr val="DFE6ED"/>
          </a:solidFill>
        </p:spPr>
        <p:txBody>
          <a:bodyPr lIns="288000" tIns="252000" rIns="576000" bIns="252000"/>
          <a:lstStyle>
            <a:lvl1pPr marL="0" indent="0">
              <a:lnSpc>
                <a:spcPct val="100000"/>
              </a:lnSpc>
              <a:spcBef>
                <a:spcPts val="416"/>
              </a:spcBef>
              <a:spcAft>
                <a:spcPts val="416"/>
              </a:spcAft>
              <a:buClr>
                <a:schemeClr val="bg2"/>
              </a:buClr>
              <a:buFont typeface="Arial" pitchFamily="34" charset="0"/>
              <a:buNone/>
              <a:tabLst>
                <a:tab pos="4463844" algn="r"/>
              </a:tabLst>
              <a:defRPr>
                <a:solidFill>
                  <a:srgbClr val="000000"/>
                </a:solidFill>
              </a:defRPr>
            </a:lvl1pPr>
            <a:lvl2pPr marL="149922" indent="-149922">
              <a:lnSpc>
                <a:spcPct val="100000"/>
              </a:lnSpc>
              <a:spcBef>
                <a:spcPts val="416"/>
              </a:spcBef>
              <a:spcAft>
                <a:spcPts val="416"/>
              </a:spcAft>
              <a:buFont typeface="Arial" pitchFamily="34" charset="0"/>
              <a:buChar char="•"/>
              <a:tabLst>
                <a:tab pos="4463844" algn="r"/>
              </a:tabLst>
              <a:defRPr b="0">
                <a:solidFill>
                  <a:srgbClr val="000000"/>
                </a:solidFill>
              </a:defRPr>
            </a:lvl2pPr>
            <a:lvl3pPr marL="149922" indent="-149922">
              <a:lnSpc>
                <a:spcPct val="100000"/>
              </a:lnSpc>
              <a:spcBef>
                <a:spcPts val="416"/>
              </a:spcBef>
              <a:spcAft>
                <a:spcPts val="416"/>
              </a:spcAft>
              <a:buFont typeface="Arial" pitchFamily="34" charset="0"/>
              <a:buChar char="•"/>
              <a:tabLst>
                <a:tab pos="4463844" algn="r"/>
              </a:tabLst>
              <a:defRPr b="1">
                <a:solidFill>
                  <a:srgbClr val="000000"/>
                </a:solidFill>
              </a:defRPr>
            </a:lvl3pPr>
            <a:lvl4pPr marL="299844" indent="-149922">
              <a:lnSpc>
                <a:spcPct val="100000"/>
              </a:lnSpc>
              <a:spcBef>
                <a:spcPts val="416"/>
              </a:spcBef>
              <a:spcAft>
                <a:spcPts val="416"/>
              </a:spcAft>
              <a:buFont typeface="Arial" pitchFamily="34" charset="0"/>
              <a:buChar char="•"/>
              <a:tabLst>
                <a:tab pos="4463844" algn="r"/>
              </a:tabLst>
              <a:defRPr b="0">
                <a:solidFill>
                  <a:srgbClr val="000000"/>
                </a:solidFill>
              </a:defRPr>
            </a:lvl4pPr>
            <a:lvl5pPr marL="299844" indent="-149922">
              <a:lnSpc>
                <a:spcPct val="100000"/>
              </a:lnSpc>
              <a:spcBef>
                <a:spcPts val="416"/>
              </a:spcBef>
              <a:spcAft>
                <a:spcPts val="416"/>
              </a:spcAft>
              <a:buFont typeface="Arial" pitchFamily="34" charset="0"/>
              <a:buChar char="•"/>
              <a:tabLst>
                <a:tab pos="4463844" algn="r"/>
              </a:tabLst>
              <a:defRPr b="1" baseline="0">
                <a:solidFill>
                  <a:srgbClr val="000000"/>
                </a:solidFill>
              </a:defRPr>
            </a:lvl5pPr>
            <a:lvl6pPr marL="300146" indent="-150734">
              <a:lnSpc>
                <a:spcPct val="100000"/>
              </a:lnSpc>
              <a:spcBef>
                <a:spcPts val="416"/>
              </a:spcBef>
              <a:spcAft>
                <a:spcPts val="416"/>
              </a:spcAft>
              <a:buFont typeface="Arial" pitchFamily="34" charset="0"/>
              <a:buChar char="•"/>
              <a:tabLst>
                <a:tab pos="4463844"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199999"/>
            <a:ext cx="3760042" cy="3960000"/>
          </a:xfrm>
        </p:spPr>
        <p:txBody>
          <a:bodyPr tIns="1800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20347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lvl1pPr>
              <a:defRPr/>
            </a:lvl1pPr>
          </a:lstStyle>
          <a:p>
            <a:r>
              <a:rPr lang="de-DE" noProof="0"/>
              <a:t>Mastertitelformat bearbeiten</a:t>
            </a:r>
            <a:endParaRPr lang="en-US" noProof="0" dirty="0"/>
          </a:p>
        </p:txBody>
      </p:sp>
      <p:sp>
        <p:nvSpPr>
          <p:cNvPr id="13" name="cdtText Placeholder 12 Id13"/>
          <p:cNvSpPr>
            <a:spLocks noGrp="1"/>
          </p:cNvSpPr>
          <p:nvPr>
            <p:ph type="body" sz="quarter" idx="13"/>
            <p:custDataLst>
              <p:tags r:id="rId4"/>
            </p:custDataLst>
          </p:nvPr>
        </p:nvSpPr>
        <p:spPr>
          <a:xfrm>
            <a:off x="522280" y="1202532"/>
            <a:ext cx="3238242"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2 Id5"/>
          <p:cNvSpPr>
            <a:spLocks noGrp="1"/>
          </p:cNvSpPr>
          <p:nvPr>
            <p:ph type="body" sz="quarter" idx="14" hasCustomPrompt="1"/>
            <p:custDataLst>
              <p:tags r:id="rId5"/>
            </p:custDataLst>
          </p:nvPr>
        </p:nvSpPr>
        <p:spPr bwMode="auto">
          <a:xfrm>
            <a:off x="3880475" y="1200000"/>
            <a:ext cx="6279525" cy="3960000"/>
          </a:xfrm>
          <a:solidFill>
            <a:srgbClr val="DFE6ED"/>
          </a:solidFill>
        </p:spPr>
        <p:txBody>
          <a:bodyPr lIns="288000" tIns="252000" rIns="576000" bIns="252000"/>
          <a:lstStyle>
            <a:lvl1pPr marL="0" indent="0">
              <a:lnSpc>
                <a:spcPct val="100000"/>
              </a:lnSpc>
              <a:spcBef>
                <a:spcPts val="416"/>
              </a:spcBef>
              <a:spcAft>
                <a:spcPts val="416"/>
              </a:spcAft>
              <a:buClr>
                <a:schemeClr val="bg2"/>
              </a:buClr>
              <a:buFont typeface="Arial" pitchFamily="34" charset="0"/>
              <a:buNone/>
              <a:tabLst>
                <a:tab pos="4463844" algn="r"/>
              </a:tabLst>
              <a:defRPr>
                <a:solidFill>
                  <a:srgbClr val="000000"/>
                </a:solidFill>
              </a:defRPr>
            </a:lvl1pPr>
            <a:lvl2pPr marL="149922" indent="-149922">
              <a:lnSpc>
                <a:spcPct val="100000"/>
              </a:lnSpc>
              <a:spcBef>
                <a:spcPts val="416"/>
              </a:spcBef>
              <a:spcAft>
                <a:spcPts val="416"/>
              </a:spcAft>
              <a:buFont typeface="Arial" pitchFamily="34" charset="0"/>
              <a:buChar char="•"/>
              <a:tabLst>
                <a:tab pos="4463844" algn="r"/>
              </a:tabLst>
              <a:defRPr b="0">
                <a:solidFill>
                  <a:srgbClr val="000000"/>
                </a:solidFill>
              </a:defRPr>
            </a:lvl2pPr>
            <a:lvl3pPr marL="149922" indent="-149922">
              <a:lnSpc>
                <a:spcPct val="100000"/>
              </a:lnSpc>
              <a:spcBef>
                <a:spcPts val="416"/>
              </a:spcBef>
              <a:spcAft>
                <a:spcPts val="416"/>
              </a:spcAft>
              <a:buFont typeface="Arial" pitchFamily="34" charset="0"/>
              <a:buChar char="•"/>
              <a:tabLst>
                <a:tab pos="4463844" algn="r"/>
              </a:tabLst>
              <a:defRPr b="1">
                <a:solidFill>
                  <a:srgbClr val="000000"/>
                </a:solidFill>
              </a:defRPr>
            </a:lvl3pPr>
            <a:lvl4pPr marL="299844" indent="-149922">
              <a:lnSpc>
                <a:spcPct val="100000"/>
              </a:lnSpc>
              <a:spcBef>
                <a:spcPts val="416"/>
              </a:spcBef>
              <a:spcAft>
                <a:spcPts val="416"/>
              </a:spcAft>
              <a:buFont typeface="Arial" pitchFamily="34" charset="0"/>
              <a:buChar char="•"/>
              <a:tabLst>
                <a:tab pos="4463844" algn="r"/>
              </a:tabLst>
              <a:defRPr b="0">
                <a:solidFill>
                  <a:srgbClr val="000000"/>
                </a:solidFill>
              </a:defRPr>
            </a:lvl4pPr>
            <a:lvl5pPr marL="299844" indent="-149922">
              <a:lnSpc>
                <a:spcPct val="100000"/>
              </a:lnSpc>
              <a:spcBef>
                <a:spcPts val="416"/>
              </a:spcBef>
              <a:spcAft>
                <a:spcPts val="416"/>
              </a:spcAft>
              <a:buFont typeface="Arial" pitchFamily="34" charset="0"/>
              <a:buChar char="•"/>
              <a:tabLst>
                <a:tab pos="4463844" algn="r"/>
              </a:tabLst>
              <a:defRPr b="1" baseline="0">
                <a:solidFill>
                  <a:srgbClr val="000000"/>
                </a:solidFill>
              </a:defRPr>
            </a:lvl5pPr>
            <a:lvl6pPr marL="300146" indent="-150734">
              <a:lnSpc>
                <a:spcPct val="100000"/>
              </a:lnSpc>
              <a:spcBef>
                <a:spcPts val="416"/>
              </a:spcBef>
              <a:spcAft>
                <a:spcPts val="416"/>
              </a:spcAft>
              <a:buFont typeface="Arial" pitchFamily="34" charset="0"/>
              <a:buChar char="•"/>
              <a:tabLst>
                <a:tab pos="4463844" algn="r"/>
              </a:tabLst>
              <a:defRPr b="1"/>
            </a:lvl6pPr>
          </a:lstStyle>
          <a:p>
            <a:pPr lvl="0"/>
            <a:r>
              <a:rPr lang="en-US" noProof="0" dirty="0"/>
              <a:t>Click to edit the toc/contact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Tree>
    <p:custDataLst>
      <p:custData r:id="rId1"/>
      <p:tags r:id="rId2"/>
    </p:custDataLst>
    <p:extLst>
      <p:ext uri="{BB962C8B-B14F-4D97-AF65-F5344CB8AC3E}">
        <p14:creationId xmlns:p14="http://schemas.microsoft.com/office/powerpoint/2010/main" val="1638142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3" name="Titel 2"/>
          <p:cNvSpPr>
            <a:spLocks noGrp="1"/>
          </p:cNvSpPr>
          <p:nvPr>
            <p:ph type="title" hasCustomPrompt="1"/>
          </p:nvPr>
        </p:nvSpPr>
        <p:spPr/>
        <p:txBody>
          <a:bodyPr/>
          <a:lstStyle/>
          <a:p>
            <a:r>
              <a:rPr lang="en-US" dirty="0"/>
              <a:t>Click to edit Master title style</a:t>
            </a:r>
            <a:endParaRPr lang="de-DE" dirty="0"/>
          </a:p>
        </p:txBody>
      </p:sp>
    </p:spTree>
    <p:custDataLst>
      <p:custData r:id="rId1"/>
      <p:tags r:id="rId2"/>
    </p:custDataLst>
    <p:extLst>
      <p:ext uri="{BB962C8B-B14F-4D97-AF65-F5344CB8AC3E}">
        <p14:creationId xmlns:p14="http://schemas.microsoft.com/office/powerpoint/2010/main" val="4277143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D950DF-CD20-6846-B942-C3FE0C0FE06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08987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1"/>
            <a:ext cx="10160000" cy="1199999"/>
          </a:xfrm>
          <a:prstGeom prst="rect">
            <a:avLst/>
          </a:prstGeom>
          <a:solidFill>
            <a:srgbClr val="FFFFFF"/>
          </a:solidFill>
          <a:ln w="127">
            <a:solidFill>
              <a:srgbClr val="FFFFFF"/>
            </a:solidFill>
          </a:ln>
          <a:effectLst/>
        </p:spPr>
        <p:txBody>
          <a:bodyPr wrap="square" lIns="89953" tIns="44977" rIns="89953" bIns="44977" numCol="1" spcCol="72000" rtlCol="0" anchor="ctr">
            <a:noAutofit/>
          </a:bodyPr>
          <a:lstStyle/>
          <a:p>
            <a:pPr algn="ctr">
              <a:lnSpc>
                <a:spcPct val="110000"/>
              </a:lnSpc>
              <a:spcBef>
                <a:spcPct val="0"/>
              </a:spcBef>
              <a:buFont typeface="Wingdings" charset="0"/>
              <a:buNone/>
            </a:pPr>
            <a:endParaRPr lang="de-DE" sz="14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320"/>
            <a:ext cx="10158709" cy="5715000"/>
          </a:xfrm>
          <a:noFill/>
        </p:spPr>
        <p:txBody>
          <a:bodyPr tIns="1800000"/>
          <a:lstStyle>
            <a:lvl1pPr algn="ctr">
              <a:defRPr/>
            </a:lvl1pPr>
          </a:lstStyle>
          <a:p>
            <a:r>
              <a:rPr lang="de-DE" noProof="0"/>
              <a:t>Bild durch Klicken auf Symbol hinzufügen</a:t>
            </a:r>
            <a:endParaRPr lang="en-US" noProof="0" dirty="0"/>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6" name="Gruppieren 5"/>
          <p:cNvGrpSpPr/>
          <p:nvPr userDrawn="1"/>
        </p:nvGrpSpPr>
        <p:grpSpPr>
          <a:xfrm>
            <a:off x="-179906" y="-180000"/>
            <a:ext cx="10518522" cy="6075000"/>
            <a:chOff x="-216000" y="-216000"/>
            <a:chExt cx="12628800" cy="7290000"/>
          </a:xfrm>
        </p:grpSpPr>
        <p:cxnSp>
          <p:nvCxnSpPr>
            <p:cNvPr id="7" name="Gerade Verbindung 6"/>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246881992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0"/>
            <a:ext cx="10160000" cy="5718256"/>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4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499"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8" name="Gruppieren 7"/>
          <p:cNvGrpSpPr/>
          <p:nvPr userDrawn="1"/>
        </p:nvGrpSpPr>
        <p:grpSpPr>
          <a:xfrm>
            <a:off x="-179906" y="-180000"/>
            <a:ext cx="10518522" cy="6075000"/>
            <a:chOff x="-216000" y="-216000"/>
            <a:chExt cx="12628800" cy="7290000"/>
          </a:xfrm>
        </p:grpSpPr>
        <p:cxnSp>
          <p:nvCxnSpPr>
            <p:cNvPr id="9" name="Gerade Verbindung 8"/>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28"/>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29"/>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308447840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0160000" cy="5718256"/>
          </a:xfrm>
          <a:prstGeom prst="rect">
            <a:avLst/>
          </a:prstGeom>
          <a:solidFill>
            <a:srgbClr val="50BED7"/>
          </a:solidFill>
          <a:ln>
            <a:noFill/>
          </a:ln>
          <a:effectLst/>
        </p:spPr>
        <p:txBody>
          <a:bodyPr wrap="square" lIns="89953" tIns="44977" rIns="89953" bIns="44977" numCol="1" spcCol="72000" rtlCol="0" anchor="ctr">
            <a:noAutofit/>
          </a:bodyPr>
          <a:lstStyle/>
          <a:p>
            <a:pPr algn="ctr">
              <a:lnSpc>
                <a:spcPct val="110000"/>
              </a:lnSpc>
              <a:spcBef>
                <a:spcPct val="0"/>
              </a:spcBef>
              <a:buFont typeface="Wingdings" charset="0"/>
              <a:buNone/>
            </a:pPr>
            <a:endParaRPr lang="en-US" sz="14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4" name="Gruppieren 3"/>
          <p:cNvGrpSpPr/>
          <p:nvPr userDrawn="1"/>
        </p:nvGrpSpPr>
        <p:grpSpPr>
          <a:xfrm>
            <a:off x="-179906" y="-180000"/>
            <a:ext cx="10518522" cy="6075000"/>
            <a:chOff x="-216000" y="-216000"/>
            <a:chExt cx="12628800" cy="7290000"/>
          </a:xfrm>
        </p:grpSpPr>
        <p:cxnSp>
          <p:nvCxnSpPr>
            <p:cNvPr id="5" name="Gerade Verbindung 4"/>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120262734"/>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4"/>
            </p:custDataLst>
          </p:nvPr>
        </p:nvSpPr>
        <p:spPr>
          <a:xfrm>
            <a:off x="522280" y="1202532"/>
            <a:ext cx="6837241" cy="3957468"/>
          </a:xfrm>
        </p:spPr>
        <p:txBody>
          <a:bodyPr/>
          <a:lstStyle>
            <a:lvl1pPr>
              <a:buFont typeface="Arial" pitchFamily="34" charset="0"/>
              <a:buNone/>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tags r:id="rId2"/>
    </p:custDataLst>
    <p:extLst>
      <p:ext uri="{BB962C8B-B14F-4D97-AF65-F5344CB8AC3E}">
        <p14:creationId xmlns:p14="http://schemas.microsoft.com/office/powerpoint/2010/main" val="959746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4"/>
            </p:custDataLst>
            <p:extLst>
              <p:ext uri="{D42A27DB-BD31-4B8C-83A1-F6EECF244321}">
                <p14:modId xmlns:p14="http://schemas.microsoft.com/office/powerpoint/2010/main" val="3784006502"/>
              </p:ext>
            </p:extLst>
          </p:nvPr>
        </p:nvGraphicFramePr>
        <p:xfrm>
          <a:off x="1323" y="1324"/>
          <a:ext cx="1322" cy="1323"/>
        </p:xfrm>
        <a:graphic>
          <a:graphicData uri="http://schemas.openxmlformats.org/presentationml/2006/ole">
            <mc:AlternateContent xmlns:mc="http://schemas.openxmlformats.org/markup-compatibility/2006">
              <mc:Choice xmlns:v="urn:schemas-microsoft-com:vml" Requires="v">
                <p:oleObj spid="_x0000_s3078" name="think-cell Folie" r:id="rId8" imgW="270" imgH="270" progId="TCLayout.ActiveDocument.1">
                  <p:embed/>
                </p:oleObj>
              </mc:Choice>
              <mc:Fallback>
                <p:oleObj name="think-cell Folie" r:id="rId8" imgW="270" imgH="270" progId="TCLayout.ActiveDocument.1">
                  <p:embed/>
                  <p:pic>
                    <p:nvPicPr>
                      <p:cNvPr id="4" name="Objekt 3" hidden="1"/>
                      <p:cNvPicPr/>
                      <p:nvPr/>
                    </p:nvPicPr>
                    <p:blipFill>
                      <a:blip r:embed="rId9"/>
                      <a:stretch>
                        <a:fillRect/>
                      </a:stretch>
                    </p:blipFill>
                    <p:spPr>
                      <a:xfrm>
                        <a:off x="1323" y="1324"/>
                        <a:ext cx="1322" cy="1323"/>
                      </a:xfrm>
                      <a:prstGeom prst="rect">
                        <a:avLst/>
                      </a:prstGeom>
                    </p:spPr>
                  </p:pic>
                </p:oleObj>
              </mc:Fallback>
            </mc:AlternateContent>
          </a:graphicData>
        </a:graphic>
      </p:graphicFrame>
      <p:sp>
        <p:nvSpPr>
          <p:cNvPr id="2" name="cdtTitle 1 Id2"/>
          <p:cNvSpPr>
            <a:spLocks noGrp="1"/>
          </p:cNvSpPr>
          <p:nvPr>
            <p:ph type="title"/>
            <p:custDataLst>
              <p:tags r:id="rId5"/>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6"/>
            </p:custDataLst>
          </p:nvPr>
        </p:nvSpPr>
        <p:spPr>
          <a:xfrm>
            <a:off x="522280" y="1202532"/>
            <a:ext cx="5637064"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2"/>
      <p:tags r:id="rId3"/>
    </p:custDataLst>
    <p:extLst>
      <p:ext uri="{BB962C8B-B14F-4D97-AF65-F5344CB8AC3E}">
        <p14:creationId xmlns:p14="http://schemas.microsoft.com/office/powerpoint/2010/main" val="1809635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3"/>
            </p:custDataLst>
          </p:nvPr>
        </p:nvSpPr>
        <p:spPr>
          <a:xfrm>
            <a:off x="522280" y="1202532"/>
            <a:ext cx="4557720" cy="395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half" idx="2" hasCustomPrompt="1"/>
            <p:custDataLst>
              <p:tags r:id="rId4"/>
            </p:custDataLst>
          </p:nvPr>
        </p:nvSpPr>
        <p:spPr>
          <a:xfrm>
            <a:off x="5200323" y="1202532"/>
            <a:ext cx="4557720" cy="395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itel 4"/>
          <p:cNvSpPr>
            <a:spLocks noGrp="1"/>
          </p:cNvSpPr>
          <p:nvPr>
            <p:ph type="title" hasCustomPrompt="1"/>
          </p:nvPr>
        </p:nvSpPr>
        <p:spPr/>
        <p:txBody>
          <a:bodyPr/>
          <a:lstStyle/>
          <a:p>
            <a:r>
              <a:rPr lang="en-US" dirty="0"/>
              <a:t>Click to edit Master title style</a:t>
            </a:r>
            <a:endParaRPr lang="de-DE" dirty="0"/>
          </a:p>
        </p:txBody>
      </p:sp>
    </p:spTree>
    <p:custDataLst>
      <p:custData r:id="rId1"/>
      <p:tags r:id="rId2"/>
    </p:custDataLst>
    <p:extLst>
      <p:ext uri="{BB962C8B-B14F-4D97-AF65-F5344CB8AC3E}">
        <p14:creationId xmlns:p14="http://schemas.microsoft.com/office/powerpoint/2010/main" val="3009503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dirty="0"/>
          </a:p>
        </p:txBody>
      </p:sp>
      <p:sp>
        <p:nvSpPr>
          <p:cNvPr id="3" name="cdtContent Placeholder 2 Id3"/>
          <p:cNvSpPr>
            <a:spLocks noGrp="1"/>
          </p:cNvSpPr>
          <p:nvPr>
            <p:ph sz="half" idx="1" hasCustomPrompt="1"/>
            <p:custDataLst>
              <p:tags r:id="rId2"/>
            </p:custDataLst>
          </p:nvPr>
        </p:nvSpPr>
        <p:spPr>
          <a:xfrm>
            <a:off x="522280" y="1202532"/>
            <a:ext cx="4557720" cy="395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5200322" y="1200000"/>
            <a:ext cx="4557626" cy="1920000"/>
          </a:xfrm>
        </p:spPr>
        <p:txBody>
          <a:bodyPr tIns="648000"/>
          <a:lstStyle>
            <a:lvl1pPr algn="ctr">
              <a:defRPr/>
            </a:lvl1pPr>
          </a:lstStyle>
          <a:p>
            <a:r>
              <a:rPr lang="de-DE" noProof="0"/>
              <a:t>Bild durch Klicken auf Symbol hinzufügen</a:t>
            </a:r>
            <a:endParaRPr lang="en-US" noProof="0" dirty="0"/>
          </a:p>
        </p:txBody>
      </p:sp>
      <p:sp>
        <p:nvSpPr>
          <p:cNvPr id="6" name="Bildplatzhalter 4"/>
          <p:cNvSpPr>
            <a:spLocks noGrp="1"/>
          </p:cNvSpPr>
          <p:nvPr>
            <p:ph type="pic" sz="quarter" idx="11"/>
          </p:nvPr>
        </p:nvSpPr>
        <p:spPr>
          <a:xfrm>
            <a:off x="5200322" y="3240000"/>
            <a:ext cx="4557626" cy="1920000"/>
          </a:xfrm>
        </p:spPr>
        <p:txBody>
          <a:bodyPr tIns="648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4199692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dirty="0"/>
          </a:p>
        </p:txBody>
      </p:sp>
      <p:sp>
        <p:nvSpPr>
          <p:cNvPr id="3" name="cdtContent Placeholder 2 Id3"/>
          <p:cNvSpPr>
            <a:spLocks noGrp="1"/>
          </p:cNvSpPr>
          <p:nvPr>
            <p:ph sz="half" idx="1" hasCustomPrompt="1"/>
            <p:custDataLst>
              <p:tags r:id="rId2"/>
            </p:custDataLst>
          </p:nvPr>
        </p:nvSpPr>
        <p:spPr>
          <a:xfrm>
            <a:off x="522280" y="1200000"/>
            <a:ext cx="4917439" cy="3960000"/>
          </a:xfrm>
          <a:solidFill>
            <a:srgbClr val="DFE6ED"/>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5200322" y="1455000"/>
            <a:ext cx="4557626" cy="1665000"/>
          </a:xfrm>
        </p:spPr>
        <p:txBody>
          <a:bodyPr tIns="648000"/>
          <a:lstStyle>
            <a:lvl1pPr algn="ctr">
              <a:defRPr/>
            </a:lvl1pPr>
          </a:lstStyle>
          <a:p>
            <a:r>
              <a:rPr lang="de-DE" noProof="0"/>
              <a:t>Bild durch Klicken auf Symbol hinzufügen</a:t>
            </a:r>
            <a:endParaRPr lang="en-US" noProof="0" dirty="0"/>
          </a:p>
        </p:txBody>
      </p:sp>
      <p:sp>
        <p:nvSpPr>
          <p:cNvPr id="6" name="Bildplatzhalter 4"/>
          <p:cNvSpPr>
            <a:spLocks noGrp="1"/>
          </p:cNvSpPr>
          <p:nvPr>
            <p:ph type="pic" sz="quarter" idx="11"/>
          </p:nvPr>
        </p:nvSpPr>
        <p:spPr>
          <a:xfrm>
            <a:off x="5200322" y="3240000"/>
            <a:ext cx="4557626" cy="1665000"/>
          </a:xfrm>
        </p:spPr>
        <p:txBody>
          <a:bodyPr tIns="648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1447876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4"/>
            </p:custDataLst>
          </p:nvPr>
        </p:nvSpPr>
        <p:spPr>
          <a:xfrm>
            <a:off x="522280" y="1202532"/>
            <a:ext cx="6837241" cy="191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5"/>
            </p:custDataLst>
          </p:nvPr>
        </p:nvSpPr>
        <p:spPr>
          <a:xfrm>
            <a:off x="522280" y="3240000"/>
            <a:ext cx="6837241" cy="1920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tags r:id="rId2"/>
    </p:custDataLst>
    <p:extLst>
      <p:ext uri="{BB962C8B-B14F-4D97-AF65-F5344CB8AC3E}">
        <p14:creationId xmlns:p14="http://schemas.microsoft.com/office/powerpoint/2010/main" val="2340754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4"/>
            </p:custDataLst>
          </p:nvPr>
        </p:nvSpPr>
        <p:spPr>
          <a:xfrm>
            <a:off x="522281" y="1202532"/>
            <a:ext cx="2998813"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5"/>
            </p:custDataLst>
          </p:nvPr>
        </p:nvSpPr>
        <p:spPr>
          <a:xfrm>
            <a:off x="3640094" y="1202532"/>
            <a:ext cx="2998438"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6"/>
            </p:custDataLst>
          </p:nvPr>
        </p:nvSpPr>
        <p:spPr>
          <a:xfrm>
            <a:off x="6759605" y="1202532"/>
            <a:ext cx="2998438"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tags r:id="rId2"/>
    </p:custDataLst>
    <p:extLst>
      <p:ext uri="{BB962C8B-B14F-4D97-AF65-F5344CB8AC3E}">
        <p14:creationId xmlns:p14="http://schemas.microsoft.com/office/powerpoint/2010/main" val="2467602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424782"/>
            <a:ext cx="8763000" cy="2377281"/>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693208" y="3824553"/>
            <a:ext cx="8763000" cy="1250156"/>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D950DF-CD20-6846-B942-C3FE0C0FE064}"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520099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3"/>
            </p:custDataLst>
          </p:nvPr>
        </p:nvSpPr>
        <p:spPr>
          <a:xfrm>
            <a:off x="522280" y="1202532"/>
            <a:ext cx="4557720" cy="191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quarter" idx="2" hasCustomPrompt="1"/>
            <p:custDataLst>
              <p:tags r:id="rId4"/>
            </p:custDataLst>
          </p:nvPr>
        </p:nvSpPr>
        <p:spPr>
          <a:xfrm>
            <a:off x="5200323" y="1202532"/>
            <a:ext cx="4557720" cy="191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cdtContent Placeholder 4 Id5"/>
          <p:cNvSpPr>
            <a:spLocks noGrp="1"/>
          </p:cNvSpPr>
          <p:nvPr>
            <p:ph sz="quarter" idx="3" hasCustomPrompt="1"/>
            <p:custDataLst>
              <p:tags r:id="rId5"/>
            </p:custDataLst>
          </p:nvPr>
        </p:nvSpPr>
        <p:spPr>
          <a:xfrm>
            <a:off x="522280" y="3240000"/>
            <a:ext cx="4557720" cy="1920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dtContent Placeholder 5 Id6"/>
          <p:cNvSpPr>
            <a:spLocks noGrp="1"/>
          </p:cNvSpPr>
          <p:nvPr>
            <p:ph sz="quarter" idx="4" hasCustomPrompt="1"/>
            <p:custDataLst>
              <p:tags r:id="rId6"/>
            </p:custDataLst>
          </p:nvPr>
        </p:nvSpPr>
        <p:spPr>
          <a:xfrm>
            <a:off x="5200323" y="3240000"/>
            <a:ext cx="4557720" cy="1920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el 6"/>
          <p:cNvSpPr>
            <a:spLocks noGrp="1"/>
          </p:cNvSpPr>
          <p:nvPr>
            <p:ph type="title" hasCustomPrompt="1"/>
          </p:nvPr>
        </p:nvSpPr>
        <p:spPr/>
        <p:txBody>
          <a:bodyPr/>
          <a:lstStyle/>
          <a:p>
            <a:r>
              <a:rPr lang="en-US" dirty="0"/>
              <a:t>Click to edit Master title style</a:t>
            </a:r>
            <a:endParaRPr lang="de-DE" dirty="0"/>
          </a:p>
        </p:txBody>
      </p:sp>
    </p:spTree>
    <p:custDataLst>
      <p:custData r:id="rId1"/>
      <p:tags r:id="rId2"/>
    </p:custDataLst>
    <p:extLst>
      <p:ext uri="{BB962C8B-B14F-4D97-AF65-F5344CB8AC3E}">
        <p14:creationId xmlns:p14="http://schemas.microsoft.com/office/powerpoint/2010/main" val="1609188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p>
            <a:r>
              <a:rPr lang="de-DE" noProof="0"/>
              <a:t>Mastertitelformat bearbeiten</a:t>
            </a:r>
            <a:endParaRPr lang="en-US" noProof="0" dirty="0"/>
          </a:p>
        </p:txBody>
      </p:sp>
      <p:sp>
        <p:nvSpPr>
          <p:cNvPr id="5" name="cdtTextplatzhalter 13 Id5"/>
          <p:cNvSpPr>
            <a:spLocks noGrp="1"/>
          </p:cNvSpPr>
          <p:nvPr>
            <p:ph type="body" sz="quarter" idx="13" hasCustomPrompt="1"/>
            <p:custDataLst>
              <p:tags r:id="rId4"/>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tags r:id="rId2"/>
    </p:custDataLst>
    <p:extLst>
      <p:ext uri="{BB962C8B-B14F-4D97-AF65-F5344CB8AC3E}">
        <p14:creationId xmlns:p14="http://schemas.microsoft.com/office/powerpoint/2010/main" val="185601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6837241"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3 Id5"/>
          <p:cNvSpPr>
            <a:spLocks noGrp="1"/>
          </p:cNvSpPr>
          <p:nvPr>
            <p:ph type="body" sz="quarter" idx="13" hasCustomPrompt="1"/>
            <p:custDataLst>
              <p:tags r:id="rId4"/>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3434632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5637064"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3" hasCustomPrompt="1"/>
            <p:custDataLst>
              <p:tags r:id="rId4"/>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14945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3358251"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4001270" y="1202532"/>
            <a:ext cx="3358251"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4" hasCustomPrompt="1"/>
            <p:custDataLst>
              <p:tags r:id="rId5"/>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2841436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2158876"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2800542" y="1202532"/>
            <a:ext cx="2279459"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5"/>
            </p:custDataLst>
          </p:nvPr>
        </p:nvSpPr>
        <p:spPr>
          <a:xfrm>
            <a:off x="5200324" y="1202532"/>
            <a:ext cx="2159198"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7" name="cdtTextplatzhalter 13 Id7"/>
          <p:cNvSpPr>
            <a:spLocks noGrp="1"/>
          </p:cNvSpPr>
          <p:nvPr>
            <p:ph type="body" sz="quarter" idx="15" hasCustomPrompt="1"/>
            <p:custDataLst>
              <p:tags r:id="rId6"/>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4100843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6837241" cy="191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522280" y="3240000"/>
            <a:ext cx="6837241" cy="1920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4" hasCustomPrompt="1"/>
            <p:custDataLst>
              <p:tags r:id="rId5"/>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958731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3358251" cy="191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4001269" y="1202532"/>
            <a:ext cx="3358251" cy="191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5"/>
            </p:custDataLst>
          </p:nvPr>
        </p:nvSpPr>
        <p:spPr>
          <a:xfrm>
            <a:off x="522280" y="3240000"/>
            <a:ext cx="3358251" cy="1920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5" name="cdtContent Placeholder 14 Id15"/>
          <p:cNvSpPr>
            <a:spLocks noGrp="1"/>
          </p:cNvSpPr>
          <p:nvPr>
            <p:ph sz="quarter" idx="15"/>
            <p:custDataLst>
              <p:tags r:id="rId6"/>
            </p:custDataLst>
          </p:nvPr>
        </p:nvSpPr>
        <p:spPr>
          <a:xfrm>
            <a:off x="4001270" y="3240000"/>
            <a:ext cx="3358251" cy="1920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0" name="cdtTextplatzhalter 13 Id10"/>
          <p:cNvSpPr>
            <a:spLocks noGrp="1"/>
          </p:cNvSpPr>
          <p:nvPr>
            <p:ph type="body" sz="quarter" idx="16" hasCustomPrompt="1"/>
            <p:custDataLst>
              <p:tags r:id="rId7"/>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3980459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dirty="0"/>
          </a:p>
        </p:txBody>
      </p:sp>
      <p:sp>
        <p:nvSpPr>
          <p:cNvPr id="4" name="cdtText Placeholder 12 Id13"/>
          <p:cNvSpPr>
            <a:spLocks noGrp="1"/>
          </p:cNvSpPr>
          <p:nvPr>
            <p:ph type="body" sz="quarter" idx="14" hasCustomPrompt="1"/>
            <p:custDataLst>
              <p:tags r:id="rId2"/>
            </p:custDataLst>
          </p:nvPr>
        </p:nvSpPr>
        <p:spPr bwMode="auto">
          <a:xfrm>
            <a:off x="3880476" y="1200000"/>
            <a:ext cx="6279524" cy="3960000"/>
          </a:xfrm>
          <a:solidFill>
            <a:srgbClr val="DFE6ED"/>
          </a:solidFill>
        </p:spPr>
        <p:txBody>
          <a:bodyPr lIns="288000" tIns="252000" rIns="576000" bIns="252000"/>
          <a:lstStyle>
            <a:lvl1pPr marL="0" indent="0">
              <a:lnSpc>
                <a:spcPct val="100000"/>
              </a:lnSpc>
              <a:spcBef>
                <a:spcPts val="416"/>
              </a:spcBef>
              <a:spcAft>
                <a:spcPts val="416"/>
              </a:spcAft>
              <a:buClr>
                <a:schemeClr val="bg2"/>
              </a:buClr>
              <a:buFont typeface="Arial" pitchFamily="34" charset="0"/>
              <a:buNone/>
              <a:tabLst>
                <a:tab pos="4463844" algn="r"/>
              </a:tabLst>
              <a:defRPr>
                <a:solidFill>
                  <a:srgbClr val="000000"/>
                </a:solidFill>
              </a:defRPr>
            </a:lvl1pPr>
            <a:lvl2pPr marL="149922" indent="-149922">
              <a:lnSpc>
                <a:spcPct val="100000"/>
              </a:lnSpc>
              <a:spcBef>
                <a:spcPts val="416"/>
              </a:spcBef>
              <a:spcAft>
                <a:spcPts val="416"/>
              </a:spcAft>
              <a:buFont typeface="Arial" pitchFamily="34" charset="0"/>
              <a:buChar char="•"/>
              <a:tabLst>
                <a:tab pos="4463844" algn="r"/>
              </a:tabLst>
              <a:defRPr b="0">
                <a:solidFill>
                  <a:srgbClr val="000000"/>
                </a:solidFill>
              </a:defRPr>
            </a:lvl2pPr>
            <a:lvl3pPr marL="149922" indent="-149922">
              <a:lnSpc>
                <a:spcPct val="100000"/>
              </a:lnSpc>
              <a:spcBef>
                <a:spcPts val="416"/>
              </a:spcBef>
              <a:spcAft>
                <a:spcPts val="416"/>
              </a:spcAft>
              <a:buFont typeface="Arial" pitchFamily="34" charset="0"/>
              <a:buChar char="•"/>
              <a:tabLst>
                <a:tab pos="4463844" algn="r"/>
              </a:tabLst>
              <a:defRPr b="1">
                <a:solidFill>
                  <a:srgbClr val="000000"/>
                </a:solidFill>
              </a:defRPr>
            </a:lvl3pPr>
            <a:lvl4pPr marL="299844" indent="-149922">
              <a:lnSpc>
                <a:spcPct val="100000"/>
              </a:lnSpc>
              <a:spcBef>
                <a:spcPts val="416"/>
              </a:spcBef>
              <a:spcAft>
                <a:spcPts val="416"/>
              </a:spcAft>
              <a:buFont typeface="Arial" pitchFamily="34" charset="0"/>
              <a:buChar char="•"/>
              <a:tabLst>
                <a:tab pos="4463844" algn="r"/>
              </a:tabLst>
              <a:defRPr b="0">
                <a:solidFill>
                  <a:srgbClr val="000000"/>
                </a:solidFill>
              </a:defRPr>
            </a:lvl4pPr>
            <a:lvl5pPr marL="299844" indent="-149922">
              <a:lnSpc>
                <a:spcPct val="100000"/>
              </a:lnSpc>
              <a:spcBef>
                <a:spcPts val="416"/>
              </a:spcBef>
              <a:spcAft>
                <a:spcPts val="416"/>
              </a:spcAft>
              <a:buFont typeface="Arial" pitchFamily="34" charset="0"/>
              <a:buChar char="•"/>
              <a:tabLst>
                <a:tab pos="4463844" algn="r"/>
              </a:tabLst>
              <a:defRPr b="1" baseline="0">
                <a:solidFill>
                  <a:srgbClr val="000000"/>
                </a:solidFill>
              </a:defRPr>
            </a:lvl5pPr>
            <a:lvl6pPr marL="300146" indent="-150734">
              <a:lnSpc>
                <a:spcPct val="100000"/>
              </a:lnSpc>
              <a:spcBef>
                <a:spcPts val="416"/>
              </a:spcBef>
              <a:spcAft>
                <a:spcPts val="416"/>
              </a:spcAft>
              <a:buFont typeface="Arial" pitchFamily="34" charset="0"/>
              <a:buChar char="•"/>
              <a:tabLst>
                <a:tab pos="4463844" algn="r"/>
              </a:tabLst>
              <a:defRPr b="1"/>
            </a:lvl6pPr>
          </a:lstStyle>
          <a:p>
            <a:pPr lvl="0"/>
            <a:r>
              <a:rPr lang="en-US" noProof="0" dirty="0"/>
              <a:t>Click to edit the toc/contact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200000"/>
            <a:ext cx="3760042" cy="3960000"/>
          </a:xfrm>
        </p:spPr>
        <p:txBody>
          <a:bodyPr tIns="1800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1697090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E2F973-7A6C-49E5-BD8B-1B8A0B6B5F6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645" y="317"/>
            <a:ext cx="10155274" cy="5714683"/>
          </a:xfrm>
          <a:prstGeom prst="rect">
            <a:avLst/>
          </a:prstGeom>
        </p:spPr>
      </p:pic>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313870074"/>
              </p:ext>
            </p:extLst>
          </p:nvPr>
        </p:nvGraphicFramePr>
        <p:xfrm>
          <a:off x="1323" y="1324"/>
          <a:ext cx="1322" cy="1323"/>
        </p:xfrm>
        <a:graphic>
          <a:graphicData uri="http://schemas.openxmlformats.org/presentationml/2006/ole">
            <mc:AlternateContent xmlns:mc="http://schemas.openxmlformats.org/markup-compatibility/2006">
              <mc:Choice xmlns:v="urn:schemas-microsoft-com:vml" Requires="v">
                <p:oleObj spid="_x0000_s5126" name="think-cell Folie" r:id="rId8" imgW="270" imgH="270" progId="TCLayout.ActiveDocument.1">
                  <p:embed/>
                </p:oleObj>
              </mc:Choice>
              <mc:Fallback>
                <p:oleObj name="think-cell Folie" r:id="rId8" imgW="270" imgH="270" progId="TCLayout.ActiveDocument.1">
                  <p:embed/>
                  <p:pic>
                    <p:nvPicPr>
                      <p:cNvPr id="2" name="Objekt 1" hidden="1"/>
                      <p:cNvPicPr/>
                      <p:nvPr/>
                    </p:nvPicPr>
                    <p:blipFill>
                      <a:blip r:embed="rId9"/>
                      <a:stretch>
                        <a:fillRect/>
                      </a:stretch>
                    </p:blipFill>
                    <p:spPr>
                      <a:xfrm>
                        <a:off x="1323" y="1324"/>
                        <a:ext cx="1322" cy="1323"/>
                      </a:xfrm>
                      <a:prstGeom prst="rect">
                        <a:avLst/>
                      </a:prstGeom>
                    </p:spPr>
                  </p:pic>
                </p:oleObj>
              </mc:Fallback>
            </mc:AlternateContent>
          </a:graphicData>
        </a:graphic>
      </p:graphicFrame>
      <p:sp>
        <p:nvSpPr>
          <p:cNvPr id="3" name="Rechteck 2" hidden="1">
            <a:extLst>
              <a:ext uri="{FF2B5EF4-FFF2-40B4-BE49-F238E27FC236}">
                <a16:creationId xmlns:a16="http://schemas.microsoft.com/office/drawing/2014/main" id="{F071404F-F3A1-47E6-96DA-654AEC05EF5F}"/>
              </a:ext>
            </a:extLst>
          </p:cNvPr>
          <p:cNvSpPr/>
          <p:nvPr userDrawn="1">
            <p:custDataLst>
              <p:tags r:id="rId3"/>
            </p:custDataLst>
          </p:nvPr>
        </p:nvSpPr>
        <p:spPr bwMode="auto">
          <a:xfrm>
            <a:off x="0" y="0"/>
            <a:ext cx="132223" cy="132292"/>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3665"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cdtRectangle 115 Id57350"/>
          <p:cNvSpPr>
            <a:spLocks noGrp="1" noChangeArrowheads="1"/>
          </p:cNvSpPr>
          <p:nvPr>
            <p:ph type="ctrTitle" hasCustomPrompt="1"/>
            <p:custDataLst>
              <p:tags r:id="rId4"/>
            </p:custDataLst>
          </p:nvPr>
        </p:nvSpPr>
        <p:spPr bwMode="ltGray">
          <a:xfrm>
            <a:off x="522280" y="3398424"/>
            <a:ext cx="5397189" cy="1436989"/>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en-US" noProof="0" dirty="0"/>
              <a:t>Click to edit Master title style</a:t>
            </a:r>
          </a:p>
        </p:txBody>
      </p:sp>
      <p:sp>
        <p:nvSpPr>
          <p:cNvPr id="5" name="cdtText Box 101 Id11"/>
          <p:cNvSpPr txBox="1">
            <a:spLocks noChangeArrowheads="1"/>
          </p:cNvSpPr>
          <p:nvPr userDrawn="1">
            <p:custDataLst>
              <p:tags r:id="rId5"/>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sp>
        <p:nvSpPr>
          <p:cNvPr id="9" name="Textplatzhalter 57343"/>
          <p:cNvSpPr>
            <a:spLocks noGrp="1"/>
          </p:cNvSpPr>
          <p:nvPr>
            <p:ph type="body" sz="quarter" idx="12" hasCustomPrompt="1"/>
          </p:nvPr>
        </p:nvSpPr>
        <p:spPr bwMode="gray">
          <a:xfrm>
            <a:off x="522280" y="4923000"/>
            <a:ext cx="5397189" cy="270000"/>
          </a:xfrm>
          <a:solidFill>
            <a:schemeClr val="bg1">
              <a:alpha val="85000"/>
            </a:schemeClr>
          </a:solidFill>
        </p:spPr>
        <p:txBody>
          <a:bodyPr lIns="216000" tIns="90000" rIns="216000" bIns="46800"/>
          <a:lstStyle>
            <a:lvl1pPr algn="r">
              <a:lnSpc>
                <a:spcPct val="100000"/>
              </a:lnSpc>
              <a:defRPr sz="833" b="1"/>
            </a:lvl1pPr>
            <a:lvl2pPr marL="1323" indent="0">
              <a:buNone/>
              <a:defRPr/>
            </a:lvl2pPr>
          </a:lstStyle>
          <a:p>
            <a:pPr lvl="0"/>
            <a:r>
              <a:rPr lang="en-US" noProof="0" dirty="0"/>
              <a:t>Please insert URL</a:t>
            </a:r>
          </a:p>
        </p:txBody>
      </p:sp>
      <p:sp>
        <p:nvSpPr>
          <p:cNvPr id="10" name="Textplatzhalter 57343"/>
          <p:cNvSpPr>
            <a:spLocks noGrp="1"/>
          </p:cNvSpPr>
          <p:nvPr>
            <p:ph type="body" sz="quarter" idx="13" hasCustomPrompt="1"/>
          </p:nvPr>
        </p:nvSpPr>
        <p:spPr>
          <a:xfrm>
            <a:off x="522280" y="4923000"/>
            <a:ext cx="2758168" cy="270000"/>
          </a:xfrm>
        </p:spPr>
        <p:txBody>
          <a:bodyPr lIns="216000" tIns="90000" rIns="0" bIns="46800"/>
          <a:lstStyle>
            <a:lvl1pPr algn="l">
              <a:lnSpc>
                <a:spcPct val="100000"/>
              </a:lnSpc>
              <a:defRPr sz="833" b="1"/>
            </a:lvl1pPr>
            <a:lvl2pPr marL="1323" indent="0">
              <a:buNone/>
              <a:defRPr/>
            </a:lvl2pPr>
          </a:lstStyle>
          <a:p>
            <a:pPr lvl="0"/>
            <a:r>
              <a:rPr lang="en-US" noProof="0"/>
              <a:t>Please insert Unrestrictedity note</a:t>
            </a:r>
            <a:endParaRPr lang="en-US" noProof="0" dirty="0"/>
          </a:p>
        </p:txBody>
      </p:sp>
      <p:grpSp>
        <p:nvGrpSpPr>
          <p:cNvPr id="83" name="Gruppieren 82"/>
          <p:cNvGrpSpPr/>
          <p:nvPr userDrawn="1"/>
        </p:nvGrpSpPr>
        <p:grpSpPr>
          <a:xfrm>
            <a:off x="-179906" y="-180000"/>
            <a:ext cx="10518522" cy="6075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gray">
          <a:xfrm>
            <a:off x="7958491" y="269875"/>
            <a:ext cx="1798230" cy="7620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extLst>
      <p:ext uri="{BB962C8B-B14F-4D97-AF65-F5344CB8AC3E}">
        <p14:creationId xmlns:p14="http://schemas.microsoft.com/office/powerpoint/2010/main" val="102395107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D950DF-CD20-6846-B942-C3FE0C0FE064}"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4005657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522280" y="3398424"/>
            <a:ext cx="5397189" cy="1436989"/>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userDrawn="1">
            <p:custDataLst>
              <p:tags r:id="rId2"/>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sp>
        <p:nvSpPr>
          <p:cNvPr id="8" name="Textplatzhalter 57343"/>
          <p:cNvSpPr>
            <a:spLocks noGrp="1"/>
          </p:cNvSpPr>
          <p:nvPr>
            <p:ph type="body" sz="quarter" idx="12" hasCustomPrompt="1"/>
          </p:nvPr>
        </p:nvSpPr>
        <p:spPr bwMode="gray">
          <a:xfrm>
            <a:off x="522280" y="4923000"/>
            <a:ext cx="5397189" cy="270000"/>
          </a:xfrm>
          <a:solidFill>
            <a:schemeClr val="bg1">
              <a:alpha val="85000"/>
            </a:schemeClr>
          </a:solidFill>
        </p:spPr>
        <p:txBody>
          <a:bodyPr lIns="216000" tIns="90000" rIns="216000" bIns="46800"/>
          <a:lstStyle>
            <a:lvl1pPr algn="r">
              <a:lnSpc>
                <a:spcPct val="100000"/>
              </a:lnSpc>
              <a:defRPr sz="833" b="1"/>
            </a:lvl1pPr>
            <a:lvl2pPr marL="1323" indent="0">
              <a:buNone/>
              <a:defRPr/>
            </a:lvl2pPr>
          </a:lstStyle>
          <a:p>
            <a:pPr lvl="0"/>
            <a:r>
              <a:rPr lang="en-US" noProof="0" dirty="0"/>
              <a:t>Please insert URL</a:t>
            </a:r>
          </a:p>
        </p:txBody>
      </p:sp>
      <p:sp>
        <p:nvSpPr>
          <p:cNvPr id="11" name="Textplatzhalter 57343"/>
          <p:cNvSpPr>
            <a:spLocks noGrp="1"/>
          </p:cNvSpPr>
          <p:nvPr>
            <p:ph type="body" sz="quarter" idx="13" hasCustomPrompt="1"/>
          </p:nvPr>
        </p:nvSpPr>
        <p:spPr>
          <a:xfrm>
            <a:off x="522280" y="4923000"/>
            <a:ext cx="2758168" cy="270000"/>
          </a:xfrm>
        </p:spPr>
        <p:txBody>
          <a:bodyPr lIns="216000" tIns="90000" rIns="0" bIns="46800"/>
          <a:lstStyle>
            <a:lvl1pPr algn="l">
              <a:lnSpc>
                <a:spcPct val="100000"/>
              </a:lnSpc>
              <a:defRPr sz="833" b="1"/>
            </a:lvl1pPr>
            <a:lvl2pPr marL="1323" indent="0">
              <a:buNone/>
              <a:defRPr/>
            </a:lvl2pPr>
          </a:lstStyle>
          <a:p>
            <a:pPr lvl="0"/>
            <a:r>
              <a:rPr lang="en-US" noProof="0"/>
              <a:t>Please insert Unrestrictedity note</a:t>
            </a:r>
            <a:endParaRPr lang="en-US" noProof="0" dirty="0"/>
          </a:p>
        </p:txBody>
      </p:sp>
      <p:grpSp>
        <p:nvGrpSpPr>
          <p:cNvPr id="82" name="Gruppieren 81"/>
          <p:cNvGrpSpPr/>
          <p:nvPr userDrawn="1"/>
        </p:nvGrpSpPr>
        <p:grpSpPr>
          <a:xfrm>
            <a:off x="-179906" y="-180000"/>
            <a:ext cx="10518522" cy="6075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gray">
          <a:xfrm>
            <a:off x="7958491" y="269875"/>
            <a:ext cx="1798230" cy="762000"/>
            <a:chOff x="6019" y="204"/>
            <a:chExt cx="1360" cy="576"/>
          </a:xfrm>
        </p:grpSpPr>
        <p:sp>
          <p:nvSpPr>
            <p:cNvPr id="30"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1"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extLst>
      <p:ext uri="{BB962C8B-B14F-4D97-AF65-F5344CB8AC3E}">
        <p14:creationId xmlns:p14="http://schemas.microsoft.com/office/powerpoint/2010/main" val="2420486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2"/>
            </p:custDataLst>
          </p:nvPr>
        </p:nvSpPr>
        <p:spPr bwMode="ltGray">
          <a:xfrm>
            <a:off x="522280" y="3756273"/>
            <a:ext cx="5397189" cy="1436989"/>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userDrawn="1">
            <p:custDataLst>
              <p:tags r:id="rId3"/>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grpSp>
        <p:nvGrpSpPr>
          <p:cNvPr id="80" name="Gruppieren 79"/>
          <p:cNvGrpSpPr/>
          <p:nvPr userDrawn="1"/>
        </p:nvGrpSpPr>
        <p:grpSpPr>
          <a:xfrm>
            <a:off x="-179906" y="-180000"/>
            <a:ext cx="10518522" cy="6075000"/>
            <a:chOff x="-216000" y="-216000"/>
            <a:chExt cx="12628800" cy="7290000"/>
          </a:xfrm>
        </p:grpSpPr>
        <p:cxnSp>
          <p:nvCxnSpPr>
            <p:cNvPr id="81" name="Gerade Verbindung 80"/>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7958491" y="269875"/>
            <a:ext cx="1798230" cy="7620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custDataLst>
      <p:tags r:id="rId1"/>
    </p:custDataLst>
    <p:extLst>
      <p:ext uri="{BB962C8B-B14F-4D97-AF65-F5344CB8AC3E}">
        <p14:creationId xmlns:p14="http://schemas.microsoft.com/office/powerpoint/2010/main" val="587764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sp>
        <p:nvSpPr>
          <p:cNvPr id="30" name="cdtRectangle 115 Id57350"/>
          <p:cNvSpPr>
            <a:spLocks noGrp="1" noChangeArrowheads="1"/>
          </p:cNvSpPr>
          <p:nvPr>
            <p:ph type="ctrTitle"/>
            <p:custDataLst>
              <p:tags r:id="rId3"/>
            </p:custDataLst>
          </p:nvPr>
        </p:nvSpPr>
        <p:spPr bwMode="auto">
          <a:xfrm>
            <a:off x="522280" y="3756273"/>
            <a:ext cx="5397189" cy="1436989"/>
          </a:xfrm>
          <a:no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de-DE" noProof="0"/>
              <a:t>Mastertitelformat bearbeiten</a:t>
            </a:r>
            <a:endParaRPr lang="en-US" noProof="0" dirty="0"/>
          </a:p>
        </p:txBody>
      </p:sp>
      <p:grpSp>
        <p:nvGrpSpPr>
          <p:cNvPr id="81" name="Gruppieren 80"/>
          <p:cNvGrpSpPr/>
          <p:nvPr userDrawn="1"/>
        </p:nvGrpSpPr>
        <p:grpSpPr>
          <a:xfrm>
            <a:off x="-179906" y="-180000"/>
            <a:ext cx="10518522" cy="6075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7958491" y="269875"/>
            <a:ext cx="1798230" cy="7620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custDataLst>
      <p:tags r:id="rId1"/>
    </p:custDataLst>
    <p:extLst>
      <p:ext uri="{BB962C8B-B14F-4D97-AF65-F5344CB8AC3E}">
        <p14:creationId xmlns:p14="http://schemas.microsoft.com/office/powerpoint/2010/main" val="2567304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5080000" y="0"/>
            <a:ext cx="1323" cy="13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29984" rIns="0" bIns="0">
            <a:noAutofit/>
          </a:bodyPr>
          <a:lstStyle/>
          <a:p>
            <a:pPr algn="ctr">
              <a:buClrTx/>
              <a:buFontTx/>
              <a:buNone/>
            </a:pPr>
            <a:endParaRPr lang="en-US" sz="916" b="1" noProof="0" dirty="0">
              <a:solidFill>
                <a:srgbClr val="990000"/>
              </a:solidFill>
            </a:endParaRPr>
          </a:p>
        </p:txBody>
      </p:sp>
      <p:sp>
        <p:nvSpPr>
          <p:cNvPr id="34" name="cdtRectangle 115 Id57350"/>
          <p:cNvSpPr>
            <a:spLocks noGrp="1" noChangeArrowheads="1"/>
          </p:cNvSpPr>
          <p:nvPr>
            <p:ph type="ctrTitle"/>
            <p:custDataLst>
              <p:tags r:id="rId3"/>
            </p:custDataLst>
          </p:nvPr>
        </p:nvSpPr>
        <p:spPr bwMode="auto">
          <a:xfrm>
            <a:off x="522280" y="3756273"/>
            <a:ext cx="5397189" cy="1436989"/>
          </a:xfrm>
          <a:noFill/>
        </p:spPr>
        <p:txBody>
          <a:bodyPr wrap="square" lIns="216000" tIns="90000" rIns="216000" bIns="216000" anchor="b" anchorCtr="0">
            <a:spAutoFit/>
          </a:bodyPr>
          <a:lstStyle>
            <a:lvl1pPr>
              <a:defRPr sz="3665" smtClean="0">
                <a:solidFill>
                  <a:srgbClr val="FFFFFF"/>
                </a:solidFill>
                <a:latin typeface="Arial" pitchFamily="34" charset="0"/>
              </a:defRPr>
            </a:lvl1pPr>
          </a:lstStyle>
          <a:p>
            <a:r>
              <a:rPr lang="de-DE" noProof="0"/>
              <a:t>Mastertitelformat bearbeiten</a:t>
            </a:r>
            <a:endParaRPr lang="en-US" noProof="0" dirty="0"/>
          </a:p>
        </p:txBody>
      </p:sp>
      <p:grpSp>
        <p:nvGrpSpPr>
          <p:cNvPr id="81" name="Gruppieren 80"/>
          <p:cNvGrpSpPr/>
          <p:nvPr userDrawn="1"/>
        </p:nvGrpSpPr>
        <p:grpSpPr>
          <a:xfrm>
            <a:off x="-179906" y="-180000"/>
            <a:ext cx="10518522" cy="6075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7958491" y="269875"/>
            <a:ext cx="1798230" cy="7620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custDataLst>
      <p:tags r:id="rId1"/>
    </p:custDataLst>
    <p:extLst>
      <p:ext uri="{BB962C8B-B14F-4D97-AF65-F5344CB8AC3E}">
        <p14:creationId xmlns:p14="http://schemas.microsoft.com/office/powerpoint/2010/main" val="1924368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dirty="0"/>
          </a:p>
        </p:txBody>
      </p:sp>
      <p:sp>
        <p:nvSpPr>
          <p:cNvPr id="4" name="cdtText Placeholder 12 Id13"/>
          <p:cNvSpPr>
            <a:spLocks noGrp="1"/>
          </p:cNvSpPr>
          <p:nvPr>
            <p:ph type="body" sz="quarter" idx="14" hasCustomPrompt="1"/>
            <p:custDataLst>
              <p:tags r:id="rId2"/>
            </p:custDataLst>
          </p:nvPr>
        </p:nvSpPr>
        <p:spPr bwMode="auto">
          <a:xfrm>
            <a:off x="3880476" y="1199999"/>
            <a:ext cx="6279524" cy="3960000"/>
          </a:xfrm>
          <a:solidFill>
            <a:srgbClr val="DFE6ED"/>
          </a:solidFill>
        </p:spPr>
        <p:txBody>
          <a:bodyPr lIns="288000" tIns="252000" rIns="576000" bIns="252000"/>
          <a:lstStyle>
            <a:lvl1pPr marL="0" indent="0">
              <a:lnSpc>
                <a:spcPct val="100000"/>
              </a:lnSpc>
              <a:spcBef>
                <a:spcPts val="416"/>
              </a:spcBef>
              <a:spcAft>
                <a:spcPts val="416"/>
              </a:spcAft>
              <a:buClr>
                <a:schemeClr val="bg2"/>
              </a:buClr>
              <a:buFont typeface="Arial" pitchFamily="34" charset="0"/>
              <a:buNone/>
              <a:tabLst>
                <a:tab pos="4463844" algn="r"/>
              </a:tabLst>
              <a:defRPr>
                <a:solidFill>
                  <a:srgbClr val="000000"/>
                </a:solidFill>
              </a:defRPr>
            </a:lvl1pPr>
            <a:lvl2pPr marL="149922" indent="-149922">
              <a:lnSpc>
                <a:spcPct val="100000"/>
              </a:lnSpc>
              <a:spcBef>
                <a:spcPts val="416"/>
              </a:spcBef>
              <a:spcAft>
                <a:spcPts val="416"/>
              </a:spcAft>
              <a:buFont typeface="Arial" pitchFamily="34" charset="0"/>
              <a:buChar char="•"/>
              <a:tabLst>
                <a:tab pos="4463844" algn="r"/>
              </a:tabLst>
              <a:defRPr b="0">
                <a:solidFill>
                  <a:srgbClr val="000000"/>
                </a:solidFill>
              </a:defRPr>
            </a:lvl2pPr>
            <a:lvl3pPr marL="149922" indent="-149922">
              <a:lnSpc>
                <a:spcPct val="100000"/>
              </a:lnSpc>
              <a:spcBef>
                <a:spcPts val="416"/>
              </a:spcBef>
              <a:spcAft>
                <a:spcPts val="416"/>
              </a:spcAft>
              <a:buFont typeface="Arial" pitchFamily="34" charset="0"/>
              <a:buChar char="•"/>
              <a:tabLst>
                <a:tab pos="4463844" algn="r"/>
              </a:tabLst>
              <a:defRPr b="1">
                <a:solidFill>
                  <a:srgbClr val="000000"/>
                </a:solidFill>
              </a:defRPr>
            </a:lvl3pPr>
            <a:lvl4pPr marL="299844" indent="-149922">
              <a:lnSpc>
                <a:spcPct val="100000"/>
              </a:lnSpc>
              <a:spcBef>
                <a:spcPts val="416"/>
              </a:spcBef>
              <a:spcAft>
                <a:spcPts val="416"/>
              </a:spcAft>
              <a:buFont typeface="Arial" pitchFamily="34" charset="0"/>
              <a:buChar char="•"/>
              <a:tabLst>
                <a:tab pos="4463844" algn="r"/>
              </a:tabLst>
              <a:defRPr b="0">
                <a:solidFill>
                  <a:srgbClr val="000000"/>
                </a:solidFill>
              </a:defRPr>
            </a:lvl4pPr>
            <a:lvl5pPr marL="299844" indent="-149922">
              <a:lnSpc>
                <a:spcPct val="100000"/>
              </a:lnSpc>
              <a:spcBef>
                <a:spcPts val="416"/>
              </a:spcBef>
              <a:spcAft>
                <a:spcPts val="416"/>
              </a:spcAft>
              <a:buFont typeface="Arial" pitchFamily="34" charset="0"/>
              <a:buChar char="•"/>
              <a:tabLst>
                <a:tab pos="4463844" algn="r"/>
              </a:tabLst>
              <a:defRPr b="1" baseline="0">
                <a:solidFill>
                  <a:srgbClr val="000000"/>
                </a:solidFill>
              </a:defRPr>
            </a:lvl5pPr>
            <a:lvl6pPr marL="300146" indent="-150734">
              <a:lnSpc>
                <a:spcPct val="100000"/>
              </a:lnSpc>
              <a:spcBef>
                <a:spcPts val="416"/>
              </a:spcBef>
              <a:spcAft>
                <a:spcPts val="416"/>
              </a:spcAft>
              <a:buFont typeface="Arial" pitchFamily="34" charset="0"/>
              <a:buChar char="•"/>
              <a:tabLst>
                <a:tab pos="4463844"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199999"/>
            <a:ext cx="3760042" cy="3960000"/>
          </a:xfrm>
        </p:spPr>
        <p:txBody>
          <a:bodyPr tIns="1800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483188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lvl1pPr>
              <a:defRPr/>
            </a:lvl1pPr>
          </a:lstStyle>
          <a:p>
            <a:r>
              <a:rPr lang="de-DE" noProof="0"/>
              <a:t>Mastertitelformat bearbeiten</a:t>
            </a:r>
            <a:endParaRPr lang="en-US" noProof="0" dirty="0"/>
          </a:p>
        </p:txBody>
      </p:sp>
      <p:sp>
        <p:nvSpPr>
          <p:cNvPr id="13" name="cdtText Placeholder 12 Id13"/>
          <p:cNvSpPr>
            <a:spLocks noGrp="1"/>
          </p:cNvSpPr>
          <p:nvPr>
            <p:ph type="body" sz="quarter" idx="13"/>
            <p:custDataLst>
              <p:tags r:id="rId4"/>
            </p:custDataLst>
          </p:nvPr>
        </p:nvSpPr>
        <p:spPr>
          <a:xfrm>
            <a:off x="522280" y="1202532"/>
            <a:ext cx="3238242"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2 Id5"/>
          <p:cNvSpPr>
            <a:spLocks noGrp="1"/>
          </p:cNvSpPr>
          <p:nvPr>
            <p:ph type="body" sz="quarter" idx="14" hasCustomPrompt="1"/>
            <p:custDataLst>
              <p:tags r:id="rId5"/>
            </p:custDataLst>
          </p:nvPr>
        </p:nvSpPr>
        <p:spPr bwMode="auto">
          <a:xfrm>
            <a:off x="3880475" y="1200000"/>
            <a:ext cx="6279525" cy="3960000"/>
          </a:xfrm>
          <a:solidFill>
            <a:srgbClr val="DFE6ED"/>
          </a:solidFill>
        </p:spPr>
        <p:txBody>
          <a:bodyPr lIns="288000" tIns="252000" rIns="576000" bIns="252000"/>
          <a:lstStyle>
            <a:lvl1pPr marL="0" indent="0">
              <a:lnSpc>
                <a:spcPct val="100000"/>
              </a:lnSpc>
              <a:spcBef>
                <a:spcPts val="416"/>
              </a:spcBef>
              <a:spcAft>
                <a:spcPts val="416"/>
              </a:spcAft>
              <a:buClr>
                <a:schemeClr val="bg2"/>
              </a:buClr>
              <a:buFont typeface="Arial" pitchFamily="34" charset="0"/>
              <a:buNone/>
              <a:tabLst>
                <a:tab pos="4463844" algn="r"/>
              </a:tabLst>
              <a:defRPr>
                <a:solidFill>
                  <a:srgbClr val="000000"/>
                </a:solidFill>
              </a:defRPr>
            </a:lvl1pPr>
            <a:lvl2pPr marL="149922" indent="-149922">
              <a:lnSpc>
                <a:spcPct val="100000"/>
              </a:lnSpc>
              <a:spcBef>
                <a:spcPts val="416"/>
              </a:spcBef>
              <a:spcAft>
                <a:spcPts val="416"/>
              </a:spcAft>
              <a:buFont typeface="Arial" pitchFamily="34" charset="0"/>
              <a:buChar char="•"/>
              <a:tabLst>
                <a:tab pos="4463844" algn="r"/>
              </a:tabLst>
              <a:defRPr b="0">
                <a:solidFill>
                  <a:srgbClr val="000000"/>
                </a:solidFill>
              </a:defRPr>
            </a:lvl2pPr>
            <a:lvl3pPr marL="149922" indent="-149922">
              <a:lnSpc>
                <a:spcPct val="100000"/>
              </a:lnSpc>
              <a:spcBef>
                <a:spcPts val="416"/>
              </a:spcBef>
              <a:spcAft>
                <a:spcPts val="416"/>
              </a:spcAft>
              <a:buFont typeface="Arial" pitchFamily="34" charset="0"/>
              <a:buChar char="•"/>
              <a:tabLst>
                <a:tab pos="4463844" algn="r"/>
              </a:tabLst>
              <a:defRPr b="1">
                <a:solidFill>
                  <a:srgbClr val="000000"/>
                </a:solidFill>
              </a:defRPr>
            </a:lvl3pPr>
            <a:lvl4pPr marL="299844" indent="-149922">
              <a:lnSpc>
                <a:spcPct val="100000"/>
              </a:lnSpc>
              <a:spcBef>
                <a:spcPts val="416"/>
              </a:spcBef>
              <a:spcAft>
                <a:spcPts val="416"/>
              </a:spcAft>
              <a:buFont typeface="Arial" pitchFamily="34" charset="0"/>
              <a:buChar char="•"/>
              <a:tabLst>
                <a:tab pos="4463844" algn="r"/>
              </a:tabLst>
              <a:defRPr b="0">
                <a:solidFill>
                  <a:srgbClr val="000000"/>
                </a:solidFill>
              </a:defRPr>
            </a:lvl4pPr>
            <a:lvl5pPr marL="299844" indent="-149922">
              <a:lnSpc>
                <a:spcPct val="100000"/>
              </a:lnSpc>
              <a:spcBef>
                <a:spcPts val="416"/>
              </a:spcBef>
              <a:spcAft>
                <a:spcPts val="416"/>
              </a:spcAft>
              <a:buFont typeface="Arial" pitchFamily="34" charset="0"/>
              <a:buChar char="•"/>
              <a:tabLst>
                <a:tab pos="4463844" algn="r"/>
              </a:tabLst>
              <a:defRPr b="1" baseline="0">
                <a:solidFill>
                  <a:srgbClr val="000000"/>
                </a:solidFill>
              </a:defRPr>
            </a:lvl5pPr>
            <a:lvl6pPr marL="300146" indent="-150734">
              <a:lnSpc>
                <a:spcPct val="100000"/>
              </a:lnSpc>
              <a:spcBef>
                <a:spcPts val="416"/>
              </a:spcBef>
              <a:spcAft>
                <a:spcPts val="416"/>
              </a:spcAft>
              <a:buFont typeface="Arial" pitchFamily="34" charset="0"/>
              <a:buChar char="•"/>
              <a:tabLst>
                <a:tab pos="4463844" algn="r"/>
              </a:tabLst>
              <a:defRPr b="1"/>
            </a:lvl6pPr>
          </a:lstStyle>
          <a:p>
            <a:pPr lvl="0"/>
            <a:r>
              <a:rPr lang="en-US" noProof="0" dirty="0"/>
              <a:t>Click to edit the toc/contact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Tree>
    <p:custDataLst>
      <p:custData r:id="rId1"/>
      <p:tags r:id="rId2"/>
    </p:custDataLst>
    <p:extLst>
      <p:ext uri="{BB962C8B-B14F-4D97-AF65-F5344CB8AC3E}">
        <p14:creationId xmlns:p14="http://schemas.microsoft.com/office/powerpoint/2010/main" val="129484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3" name="Titel 2"/>
          <p:cNvSpPr>
            <a:spLocks noGrp="1"/>
          </p:cNvSpPr>
          <p:nvPr>
            <p:ph type="title" hasCustomPrompt="1"/>
          </p:nvPr>
        </p:nvSpPr>
        <p:spPr/>
        <p:txBody>
          <a:bodyPr/>
          <a:lstStyle/>
          <a:p>
            <a:r>
              <a:rPr lang="en-US" dirty="0"/>
              <a:t>Click to edit Master title style</a:t>
            </a:r>
            <a:endParaRPr lang="de-DE" dirty="0"/>
          </a:p>
        </p:txBody>
      </p:sp>
    </p:spTree>
    <p:custDataLst>
      <p:custData r:id="rId1"/>
      <p:tags r:id="rId2"/>
    </p:custDataLst>
    <p:extLst>
      <p:ext uri="{BB962C8B-B14F-4D97-AF65-F5344CB8AC3E}">
        <p14:creationId xmlns:p14="http://schemas.microsoft.com/office/powerpoint/2010/main" val="6281035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1"/>
            <a:ext cx="10160000" cy="1199999"/>
          </a:xfrm>
          <a:prstGeom prst="rect">
            <a:avLst/>
          </a:prstGeom>
          <a:solidFill>
            <a:srgbClr val="FFFFFF"/>
          </a:solidFill>
          <a:ln w="127">
            <a:solidFill>
              <a:srgbClr val="FFFFFF"/>
            </a:solidFill>
          </a:ln>
          <a:effectLst/>
        </p:spPr>
        <p:txBody>
          <a:bodyPr wrap="square" lIns="89953" tIns="44977" rIns="89953" bIns="44977" numCol="1" spcCol="72000" rtlCol="0" anchor="ctr">
            <a:noAutofit/>
          </a:bodyPr>
          <a:lstStyle/>
          <a:p>
            <a:pPr algn="ctr">
              <a:lnSpc>
                <a:spcPct val="110000"/>
              </a:lnSpc>
              <a:spcBef>
                <a:spcPct val="0"/>
              </a:spcBef>
              <a:buFont typeface="Wingdings" charset="0"/>
              <a:buNone/>
            </a:pPr>
            <a:endParaRPr lang="de-DE" sz="14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320"/>
            <a:ext cx="10158709" cy="5715000"/>
          </a:xfrm>
          <a:noFill/>
        </p:spPr>
        <p:txBody>
          <a:bodyPr tIns="1800000"/>
          <a:lstStyle>
            <a:lvl1pPr algn="ctr">
              <a:defRPr/>
            </a:lvl1pPr>
          </a:lstStyle>
          <a:p>
            <a:r>
              <a:rPr lang="de-DE" noProof="0"/>
              <a:t>Bild durch Klicken auf Symbol hinzufügen</a:t>
            </a:r>
            <a:endParaRPr lang="en-US" noProof="0" dirty="0"/>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6" name="Gruppieren 5"/>
          <p:cNvGrpSpPr/>
          <p:nvPr userDrawn="1"/>
        </p:nvGrpSpPr>
        <p:grpSpPr>
          <a:xfrm>
            <a:off x="-179906" y="-180000"/>
            <a:ext cx="10518522" cy="6075000"/>
            <a:chOff x="-216000" y="-216000"/>
            <a:chExt cx="12628800" cy="7290000"/>
          </a:xfrm>
        </p:grpSpPr>
        <p:cxnSp>
          <p:nvCxnSpPr>
            <p:cNvPr id="7" name="Gerade Verbindung 6"/>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412743853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0"/>
            <a:ext cx="10160000" cy="5718256"/>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4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499"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8" name="Gruppieren 7"/>
          <p:cNvGrpSpPr/>
          <p:nvPr userDrawn="1"/>
        </p:nvGrpSpPr>
        <p:grpSpPr>
          <a:xfrm>
            <a:off x="-179906" y="-180000"/>
            <a:ext cx="10518522" cy="6075000"/>
            <a:chOff x="-216000" y="-216000"/>
            <a:chExt cx="12628800" cy="7290000"/>
          </a:xfrm>
        </p:grpSpPr>
        <p:cxnSp>
          <p:nvCxnSpPr>
            <p:cNvPr id="9" name="Gerade Verbindung 8"/>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28"/>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29"/>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246431596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0160000" cy="5718256"/>
          </a:xfrm>
          <a:prstGeom prst="rect">
            <a:avLst/>
          </a:prstGeom>
          <a:solidFill>
            <a:srgbClr val="50BED7"/>
          </a:solidFill>
          <a:ln>
            <a:noFill/>
          </a:ln>
          <a:effectLst/>
        </p:spPr>
        <p:txBody>
          <a:bodyPr wrap="square" lIns="89953" tIns="44977" rIns="89953" bIns="44977" numCol="1" spcCol="72000" rtlCol="0" anchor="ctr">
            <a:noAutofit/>
          </a:bodyPr>
          <a:lstStyle/>
          <a:p>
            <a:pPr algn="ctr">
              <a:lnSpc>
                <a:spcPct val="110000"/>
              </a:lnSpc>
              <a:spcBef>
                <a:spcPct val="0"/>
              </a:spcBef>
              <a:buFont typeface="Wingdings" charset="0"/>
              <a:buNone/>
            </a:pPr>
            <a:endParaRPr lang="en-US" sz="14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de-DE" noProof="0"/>
              <a:t>Mastertitelformat bearbeiten</a:t>
            </a:r>
            <a:endParaRPr lang="en-US" noProof="0" dirty="0"/>
          </a:p>
        </p:txBody>
      </p:sp>
      <p:grpSp>
        <p:nvGrpSpPr>
          <p:cNvPr id="4" name="Gruppieren 3"/>
          <p:cNvGrpSpPr/>
          <p:nvPr userDrawn="1"/>
        </p:nvGrpSpPr>
        <p:grpSpPr>
          <a:xfrm>
            <a:off x="-179906" y="-180000"/>
            <a:ext cx="10518522" cy="6075000"/>
            <a:chOff x="-216000" y="-216000"/>
            <a:chExt cx="12628800" cy="7290000"/>
          </a:xfrm>
        </p:grpSpPr>
        <p:cxnSp>
          <p:nvCxnSpPr>
            <p:cNvPr id="5" name="Gerade Verbindung 4"/>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112019216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D950DF-CD20-6846-B942-C3FE0C0FE064}"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672142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4"/>
            </p:custDataLst>
          </p:nvPr>
        </p:nvSpPr>
        <p:spPr>
          <a:xfrm>
            <a:off x="522280" y="1202532"/>
            <a:ext cx="6837241" cy="3957468"/>
          </a:xfrm>
        </p:spPr>
        <p:txBody>
          <a:bodyPr/>
          <a:lstStyle>
            <a:lvl1pPr>
              <a:buFont typeface="Arial" pitchFamily="34" charset="0"/>
              <a:buNone/>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tags r:id="rId2"/>
    </p:custDataLst>
    <p:extLst>
      <p:ext uri="{BB962C8B-B14F-4D97-AF65-F5344CB8AC3E}">
        <p14:creationId xmlns:p14="http://schemas.microsoft.com/office/powerpoint/2010/main" val="14223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4"/>
            </p:custDataLst>
            <p:extLst>
              <p:ext uri="{D42A27DB-BD31-4B8C-83A1-F6EECF244321}">
                <p14:modId xmlns:p14="http://schemas.microsoft.com/office/powerpoint/2010/main" val="252867682"/>
              </p:ext>
            </p:extLst>
          </p:nvPr>
        </p:nvGraphicFramePr>
        <p:xfrm>
          <a:off x="1323" y="1324"/>
          <a:ext cx="1322" cy="1323"/>
        </p:xfrm>
        <a:graphic>
          <a:graphicData uri="http://schemas.openxmlformats.org/presentationml/2006/ole">
            <mc:AlternateContent xmlns:mc="http://schemas.openxmlformats.org/markup-compatibility/2006">
              <mc:Choice xmlns:v="urn:schemas-microsoft-com:vml" Requires="v">
                <p:oleObj spid="_x0000_s6150" name="think-cell Folie" r:id="rId8" imgW="270" imgH="270" progId="TCLayout.ActiveDocument.1">
                  <p:embed/>
                </p:oleObj>
              </mc:Choice>
              <mc:Fallback>
                <p:oleObj name="think-cell Folie" r:id="rId8" imgW="270" imgH="270" progId="TCLayout.ActiveDocument.1">
                  <p:embed/>
                  <p:pic>
                    <p:nvPicPr>
                      <p:cNvPr id="4" name="Objekt 3" hidden="1"/>
                      <p:cNvPicPr/>
                      <p:nvPr/>
                    </p:nvPicPr>
                    <p:blipFill>
                      <a:blip r:embed="rId9"/>
                      <a:stretch>
                        <a:fillRect/>
                      </a:stretch>
                    </p:blipFill>
                    <p:spPr>
                      <a:xfrm>
                        <a:off x="1323" y="1324"/>
                        <a:ext cx="1322" cy="1323"/>
                      </a:xfrm>
                      <a:prstGeom prst="rect">
                        <a:avLst/>
                      </a:prstGeom>
                    </p:spPr>
                  </p:pic>
                </p:oleObj>
              </mc:Fallback>
            </mc:AlternateContent>
          </a:graphicData>
        </a:graphic>
      </p:graphicFrame>
      <p:sp>
        <p:nvSpPr>
          <p:cNvPr id="2" name="cdtTitle 1 Id2"/>
          <p:cNvSpPr>
            <a:spLocks noGrp="1"/>
          </p:cNvSpPr>
          <p:nvPr>
            <p:ph type="title"/>
            <p:custDataLst>
              <p:tags r:id="rId5"/>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6"/>
            </p:custDataLst>
          </p:nvPr>
        </p:nvSpPr>
        <p:spPr>
          <a:xfrm>
            <a:off x="522280" y="1202532"/>
            <a:ext cx="5637064"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2"/>
      <p:tags r:id="rId3"/>
    </p:custDataLst>
    <p:extLst>
      <p:ext uri="{BB962C8B-B14F-4D97-AF65-F5344CB8AC3E}">
        <p14:creationId xmlns:p14="http://schemas.microsoft.com/office/powerpoint/2010/main" val="351830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3"/>
            </p:custDataLst>
          </p:nvPr>
        </p:nvSpPr>
        <p:spPr>
          <a:xfrm>
            <a:off x="522280" y="1202532"/>
            <a:ext cx="4557720" cy="395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half" idx="2" hasCustomPrompt="1"/>
            <p:custDataLst>
              <p:tags r:id="rId4"/>
            </p:custDataLst>
          </p:nvPr>
        </p:nvSpPr>
        <p:spPr>
          <a:xfrm>
            <a:off x="5200323" y="1202532"/>
            <a:ext cx="4557720" cy="395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itel 4"/>
          <p:cNvSpPr>
            <a:spLocks noGrp="1"/>
          </p:cNvSpPr>
          <p:nvPr>
            <p:ph type="title" hasCustomPrompt="1"/>
          </p:nvPr>
        </p:nvSpPr>
        <p:spPr/>
        <p:txBody>
          <a:bodyPr/>
          <a:lstStyle/>
          <a:p>
            <a:r>
              <a:rPr lang="en-US" dirty="0"/>
              <a:t>Click to edit Master title style</a:t>
            </a:r>
            <a:endParaRPr lang="de-DE" dirty="0"/>
          </a:p>
        </p:txBody>
      </p:sp>
    </p:spTree>
    <p:custDataLst>
      <p:custData r:id="rId1"/>
      <p:tags r:id="rId2"/>
    </p:custDataLst>
    <p:extLst>
      <p:ext uri="{BB962C8B-B14F-4D97-AF65-F5344CB8AC3E}">
        <p14:creationId xmlns:p14="http://schemas.microsoft.com/office/powerpoint/2010/main" val="1268721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Mastertitelformat bearbeiten</a:t>
            </a:r>
            <a:endParaRPr lang="en-US" noProof="0" dirty="0"/>
          </a:p>
        </p:txBody>
      </p:sp>
      <p:sp>
        <p:nvSpPr>
          <p:cNvPr id="3" name="cdtContent Placeholder 2 Id3"/>
          <p:cNvSpPr>
            <a:spLocks noGrp="1"/>
          </p:cNvSpPr>
          <p:nvPr>
            <p:ph sz="half" idx="1" hasCustomPrompt="1"/>
            <p:custDataLst>
              <p:tags r:id="rId2"/>
            </p:custDataLst>
          </p:nvPr>
        </p:nvSpPr>
        <p:spPr>
          <a:xfrm>
            <a:off x="522280" y="1202532"/>
            <a:ext cx="4557720" cy="395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5200322" y="1200000"/>
            <a:ext cx="4557626" cy="1920000"/>
          </a:xfrm>
        </p:spPr>
        <p:txBody>
          <a:bodyPr tIns="648000"/>
          <a:lstStyle>
            <a:lvl1pPr algn="ctr">
              <a:defRPr/>
            </a:lvl1pPr>
          </a:lstStyle>
          <a:p>
            <a:r>
              <a:rPr lang="de-DE" noProof="0"/>
              <a:t>Bild durch Klicken auf Symbol hinzufügen</a:t>
            </a:r>
            <a:endParaRPr lang="en-US" noProof="0" dirty="0"/>
          </a:p>
        </p:txBody>
      </p:sp>
      <p:sp>
        <p:nvSpPr>
          <p:cNvPr id="6" name="Bildplatzhalter 4"/>
          <p:cNvSpPr>
            <a:spLocks noGrp="1"/>
          </p:cNvSpPr>
          <p:nvPr>
            <p:ph type="pic" sz="quarter" idx="11"/>
          </p:nvPr>
        </p:nvSpPr>
        <p:spPr>
          <a:xfrm>
            <a:off x="5200322" y="3240000"/>
            <a:ext cx="4557626" cy="1920000"/>
          </a:xfrm>
        </p:spPr>
        <p:txBody>
          <a:bodyPr tIns="648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2188983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dirty="0"/>
          </a:p>
        </p:txBody>
      </p:sp>
      <p:sp>
        <p:nvSpPr>
          <p:cNvPr id="3" name="cdtContent Placeholder 2 Id3"/>
          <p:cNvSpPr>
            <a:spLocks noGrp="1"/>
          </p:cNvSpPr>
          <p:nvPr>
            <p:ph sz="half" idx="1" hasCustomPrompt="1"/>
            <p:custDataLst>
              <p:tags r:id="rId2"/>
            </p:custDataLst>
          </p:nvPr>
        </p:nvSpPr>
        <p:spPr>
          <a:xfrm>
            <a:off x="522280" y="1200000"/>
            <a:ext cx="4917439" cy="3960000"/>
          </a:xfrm>
          <a:solidFill>
            <a:srgbClr val="DFE6ED"/>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5200322" y="1455000"/>
            <a:ext cx="4557626" cy="1665000"/>
          </a:xfrm>
        </p:spPr>
        <p:txBody>
          <a:bodyPr tIns="648000"/>
          <a:lstStyle>
            <a:lvl1pPr algn="ctr">
              <a:defRPr/>
            </a:lvl1pPr>
          </a:lstStyle>
          <a:p>
            <a:r>
              <a:rPr lang="de-DE" noProof="0"/>
              <a:t>Bild durch Klicken auf Symbol hinzufügen</a:t>
            </a:r>
            <a:endParaRPr lang="en-US" noProof="0" dirty="0"/>
          </a:p>
        </p:txBody>
      </p:sp>
      <p:sp>
        <p:nvSpPr>
          <p:cNvPr id="6" name="Bildplatzhalter 4"/>
          <p:cNvSpPr>
            <a:spLocks noGrp="1"/>
          </p:cNvSpPr>
          <p:nvPr>
            <p:ph type="pic" sz="quarter" idx="11"/>
          </p:nvPr>
        </p:nvSpPr>
        <p:spPr>
          <a:xfrm>
            <a:off x="5200322" y="3240000"/>
            <a:ext cx="4557626" cy="1665000"/>
          </a:xfrm>
        </p:spPr>
        <p:txBody>
          <a:bodyPr tIns="648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790102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4"/>
            </p:custDataLst>
          </p:nvPr>
        </p:nvSpPr>
        <p:spPr>
          <a:xfrm>
            <a:off x="522280" y="1202532"/>
            <a:ext cx="6837241" cy="191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5"/>
            </p:custDataLst>
          </p:nvPr>
        </p:nvSpPr>
        <p:spPr>
          <a:xfrm>
            <a:off x="522280" y="3240000"/>
            <a:ext cx="6837241" cy="1920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tags r:id="rId2"/>
    </p:custDataLst>
    <p:extLst>
      <p:ext uri="{BB962C8B-B14F-4D97-AF65-F5344CB8AC3E}">
        <p14:creationId xmlns:p14="http://schemas.microsoft.com/office/powerpoint/2010/main" val="20317612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4"/>
            </p:custDataLst>
          </p:nvPr>
        </p:nvSpPr>
        <p:spPr>
          <a:xfrm>
            <a:off x="522281" y="1202532"/>
            <a:ext cx="2998813"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5"/>
            </p:custDataLst>
          </p:nvPr>
        </p:nvSpPr>
        <p:spPr>
          <a:xfrm>
            <a:off x="3640094" y="1202532"/>
            <a:ext cx="2998438"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6"/>
            </p:custDataLst>
          </p:nvPr>
        </p:nvSpPr>
        <p:spPr>
          <a:xfrm>
            <a:off x="6759605" y="1202532"/>
            <a:ext cx="2998438"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Tree>
    <p:custDataLst>
      <p:custData r:id="rId1"/>
      <p:tags r:id="rId2"/>
    </p:custDataLst>
    <p:extLst>
      <p:ext uri="{BB962C8B-B14F-4D97-AF65-F5344CB8AC3E}">
        <p14:creationId xmlns:p14="http://schemas.microsoft.com/office/powerpoint/2010/main" val="19117901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3"/>
            </p:custDataLst>
          </p:nvPr>
        </p:nvSpPr>
        <p:spPr>
          <a:xfrm>
            <a:off x="522280" y="1202532"/>
            <a:ext cx="4557720" cy="191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quarter" idx="2" hasCustomPrompt="1"/>
            <p:custDataLst>
              <p:tags r:id="rId4"/>
            </p:custDataLst>
          </p:nvPr>
        </p:nvSpPr>
        <p:spPr>
          <a:xfrm>
            <a:off x="5200323" y="1202532"/>
            <a:ext cx="4557720" cy="1917468"/>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cdtContent Placeholder 4 Id5"/>
          <p:cNvSpPr>
            <a:spLocks noGrp="1"/>
          </p:cNvSpPr>
          <p:nvPr>
            <p:ph sz="quarter" idx="3" hasCustomPrompt="1"/>
            <p:custDataLst>
              <p:tags r:id="rId5"/>
            </p:custDataLst>
          </p:nvPr>
        </p:nvSpPr>
        <p:spPr>
          <a:xfrm>
            <a:off x="522280" y="3240000"/>
            <a:ext cx="4557720" cy="1920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dtContent Placeholder 5 Id6"/>
          <p:cNvSpPr>
            <a:spLocks noGrp="1"/>
          </p:cNvSpPr>
          <p:nvPr>
            <p:ph sz="quarter" idx="4" hasCustomPrompt="1"/>
            <p:custDataLst>
              <p:tags r:id="rId6"/>
            </p:custDataLst>
          </p:nvPr>
        </p:nvSpPr>
        <p:spPr>
          <a:xfrm>
            <a:off x="5200323" y="3240000"/>
            <a:ext cx="4557720" cy="1920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761604" rtl="0" eaLnBrk="1" fontAlgn="base" latinLnBrk="0" hangingPunct="1">
              <a:lnSpc>
                <a:spcPct val="100000"/>
              </a:lnSpc>
              <a:spcBef>
                <a:spcPts val="250"/>
              </a:spcBef>
              <a:spcAft>
                <a:spcPct val="0"/>
              </a:spcAft>
              <a:buClr>
                <a:srgbClr val="879BAA"/>
              </a:buClr>
              <a:buSzTx/>
              <a:buFont typeface="Arial" pitchFamily="34" charset="0"/>
              <a:buNone/>
              <a:tabLst/>
              <a:defRPr lang="de-DE"/>
            </a:lvl1pPr>
            <a:lvl2pPr marL="149412"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2pPr>
            <a:lvl3pPr marL="298824"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3pPr>
            <a:lvl4pPr marL="448236" marR="0" indent="-149922" algn="l" defTabSz="761604" rtl="0" eaLnBrk="1" fontAlgn="base" latinLnBrk="0" hangingPunct="1">
              <a:lnSpc>
                <a:spcPct val="100000"/>
              </a:lnSpc>
              <a:spcBef>
                <a:spcPts val="250"/>
              </a:spcBef>
              <a:spcAft>
                <a:spcPct val="0"/>
              </a:spcAft>
              <a:buClr>
                <a:srgbClr val="879BAA"/>
              </a:buClr>
              <a:buSzTx/>
              <a:buFontTx/>
              <a:buChar char="•"/>
              <a:tabLst/>
              <a:defRPr lang="de-DE" smtClean="0"/>
            </a:lvl4pPr>
            <a:lvl5pPr marL="599688" marR="0" indent="-149922" algn="l" defTabSz="761604" rtl="0" eaLnBrk="1" fontAlgn="base" latinLnBrk="0" hangingPunct="1">
              <a:lnSpc>
                <a:spcPct val="100000"/>
              </a:lnSpc>
              <a:spcBef>
                <a:spcPts val="25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el 6"/>
          <p:cNvSpPr>
            <a:spLocks noGrp="1"/>
          </p:cNvSpPr>
          <p:nvPr>
            <p:ph type="title" hasCustomPrompt="1"/>
          </p:nvPr>
        </p:nvSpPr>
        <p:spPr/>
        <p:txBody>
          <a:bodyPr/>
          <a:lstStyle/>
          <a:p>
            <a:r>
              <a:rPr lang="en-US" dirty="0"/>
              <a:t>Click to edit Master title style</a:t>
            </a:r>
            <a:endParaRPr lang="de-DE" dirty="0"/>
          </a:p>
        </p:txBody>
      </p:sp>
    </p:spTree>
    <p:custDataLst>
      <p:custData r:id="rId1"/>
      <p:tags r:id="rId2"/>
    </p:custDataLst>
    <p:extLst>
      <p:ext uri="{BB962C8B-B14F-4D97-AF65-F5344CB8AC3E}">
        <p14:creationId xmlns:p14="http://schemas.microsoft.com/office/powerpoint/2010/main" val="2508056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0160000" cy="1200000"/>
          </a:xfrm>
        </p:spPr>
        <p:txBody>
          <a:bodyPr/>
          <a:lstStyle/>
          <a:p>
            <a:r>
              <a:rPr lang="de-DE" noProof="0"/>
              <a:t>Mastertitelformat bearbeiten</a:t>
            </a:r>
            <a:endParaRPr lang="en-US" noProof="0" dirty="0"/>
          </a:p>
        </p:txBody>
      </p:sp>
      <p:sp>
        <p:nvSpPr>
          <p:cNvPr id="5" name="cdtTextplatzhalter 13 Id5"/>
          <p:cNvSpPr>
            <a:spLocks noGrp="1"/>
          </p:cNvSpPr>
          <p:nvPr>
            <p:ph type="body" sz="quarter" idx="13" hasCustomPrompt="1"/>
            <p:custDataLst>
              <p:tags r:id="rId4"/>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tags r:id="rId2"/>
    </p:custDataLst>
    <p:extLst>
      <p:ext uri="{BB962C8B-B14F-4D97-AF65-F5344CB8AC3E}">
        <p14:creationId xmlns:p14="http://schemas.microsoft.com/office/powerpoint/2010/main" val="35793999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6837241"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3 Id5"/>
          <p:cNvSpPr>
            <a:spLocks noGrp="1"/>
          </p:cNvSpPr>
          <p:nvPr>
            <p:ph type="body" sz="quarter" idx="13" hasCustomPrompt="1"/>
            <p:custDataLst>
              <p:tags r:id="rId4"/>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2679758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D950DF-CD20-6846-B942-C3FE0C0FE064}"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1921805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5637064"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3" hasCustomPrompt="1"/>
            <p:custDataLst>
              <p:tags r:id="rId4"/>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7986277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3358251"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4001270" y="1202532"/>
            <a:ext cx="3358251"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4" hasCustomPrompt="1"/>
            <p:custDataLst>
              <p:tags r:id="rId5"/>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1602939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2158876"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2800542" y="1202532"/>
            <a:ext cx="2279459"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5"/>
            </p:custDataLst>
          </p:nvPr>
        </p:nvSpPr>
        <p:spPr>
          <a:xfrm>
            <a:off x="5200324" y="1202532"/>
            <a:ext cx="2159198" cy="395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7" name="cdtTextplatzhalter 13 Id7"/>
          <p:cNvSpPr>
            <a:spLocks noGrp="1"/>
          </p:cNvSpPr>
          <p:nvPr>
            <p:ph type="body" sz="quarter" idx="15" hasCustomPrompt="1"/>
            <p:custDataLst>
              <p:tags r:id="rId6"/>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11982078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6837241" cy="191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522280" y="3240000"/>
            <a:ext cx="6837241" cy="1920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4" hasCustomPrompt="1"/>
            <p:custDataLst>
              <p:tags r:id="rId5"/>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440149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0160000" cy="1200000"/>
          </a:xfrm>
        </p:spPr>
        <p:txBody>
          <a:bodyPr/>
          <a:lstStyle/>
          <a:p>
            <a:r>
              <a:rPr lang="de-DE" noProof="0"/>
              <a:t>Mastertitelformat bearbeiten</a:t>
            </a:r>
            <a:endParaRPr lang="en-US" noProof="0" dirty="0"/>
          </a:p>
        </p:txBody>
      </p:sp>
      <p:sp>
        <p:nvSpPr>
          <p:cNvPr id="3" name="cdtContent Placeholder 2 Id3"/>
          <p:cNvSpPr>
            <a:spLocks noGrp="1"/>
          </p:cNvSpPr>
          <p:nvPr>
            <p:ph idx="1"/>
            <p:custDataLst>
              <p:tags r:id="rId3"/>
            </p:custDataLst>
          </p:nvPr>
        </p:nvSpPr>
        <p:spPr>
          <a:xfrm>
            <a:off x="522280" y="1202532"/>
            <a:ext cx="3358251" cy="191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4"/>
            </p:custDataLst>
          </p:nvPr>
        </p:nvSpPr>
        <p:spPr>
          <a:xfrm>
            <a:off x="4001269" y="1202532"/>
            <a:ext cx="3358251" cy="1917468"/>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5"/>
            </p:custDataLst>
          </p:nvPr>
        </p:nvSpPr>
        <p:spPr>
          <a:xfrm>
            <a:off x="522280" y="3240000"/>
            <a:ext cx="3358251" cy="1920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5" name="cdtContent Placeholder 14 Id15"/>
          <p:cNvSpPr>
            <a:spLocks noGrp="1"/>
          </p:cNvSpPr>
          <p:nvPr>
            <p:ph sz="quarter" idx="15"/>
            <p:custDataLst>
              <p:tags r:id="rId6"/>
            </p:custDataLst>
          </p:nvPr>
        </p:nvSpPr>
        <p:spPr>
          <a:xfrm>
            <a:off x="4001270" y="3240000"/>
            <a:ext cx="3358251" cy="1920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0" name="cdtTextplatzhalter 13 Id10"/>
          <p:cNvSpPr>
            <a:spLocks noGrp="1"/>
          </p:cNvSpPr>
          <p:nvPr>
            <p:ph type="body" sz="quarter" idx="16" hasCustomPrompt="1"/>
            <p:custDataLst>
              <p:tags r:id="rId7"/>
            </p:custDataLst>
          </p:nvPr>
        </p:nvSpPr>
        <p:spPr>
          <a:xfrm>
            <a:off x="8678606" y="1202532"/>
            <a:ext cx="1079437" cy="3957468"/>
          </a:xfrm>
        </p:spPr>
        <p:txBody>
          <a:bodyPr/>
          <a:lstStyle>
            <a:lvl1pPr marL="119938" indent="-119938">
              <a:lnSpc>
                <a:spcPct val="100000"/>
              </a:lnSpc>
              <a:spcBef>
                <a:spcPts val="333"/>
              </a:spcBef>
              <a:spcAft>
                <a:spcPts val="333"/>
              </a:spcAft>
              <a:buSzPct val="70000"/>
              <a:buFont typeface="Arial" pitchFamily="34" charset="0"/>
              <a:buChar char="►"/>
              <a:defRPr sz="999">
                <a:solidFill>
                  <a:srgbClr val="879BAA"/>
                </a:solidFill>
              </a:defRPr>
            </a:lvl1pPr>
            <a:lvl2pPr marL="119938" indent="-119938">
              <a:lnSpc>
                <a:spcPct val="100000"/>
              </a:lnSpc>
              <a:spcBef>
                <a:spcPts val="333"/>
              </a:spcBef>
              <a:spcAft>
                <a:spcPts val="333"/>
              </a:spcAft>
              <a:buClrTx/>
              <a:buSzPct val="70000"/>
              <a:buFont typeface="Arial" pitchFamily="34" charset="0"/>
              <a:buChar char="►"/>
              <a:defRPr sz="999">
                <a:solidFill>
                  <a:srgbClr val="641946"/>
                </a:solidFill>
              </a:defRPr>
            </a:lvl2pPr>
            <a:lvl3pPr marL="239875" indent="-119938">
              <a:lnSpc>
                <a:spcPct val="100000"/>
              </a:lnSpc>
              <a:spcBef>
                <a:spcPts val="250"/>
              </a:spcBef>
              <a:spcAft>
                <a:spcPts val="250"/>
              </a:spcAft>
              <a:buSzPct val="70000"/>
              <a:buFont typeface="Arial" pitchFamily="34" charset="0"/>
              <a:buChar char="►"/>
              <a:defRPr sz="833">
                <a:solidFill>
                  <a:srgbClr val="879BAA"/>
                </a:solidFill>
              </a:defRPr>
            </a:lvl3pPr>
            <a:lvl4pPr marL="239875" indent="-119938">
              <a:lnSpc>
                <a:spcPct val="100000"/>
              </a:lnSpc>
              <a:spcBef>
                <a:spcPts val="250"/>
              </a:spcBef>
              <a:spcAft>
                <a:spcPts val="250"/>
              </a:spcAft>
              <a:buClrTx/>
              <a:buSzPct val="70000"/>
              <a:buFont typeface="Arial" pitchFamily="34" charset="0"/>
              <a:buChar char="►"/>
              <a:defRPr sz="833">
                <a:solidFill>
                  <a:srgbClr val="641946"/>
                </a:solidFill>
              </a:defRPr>
            </a:lvl4pPr>
            <a:lvl5pPr marL="359813" indent="-119938">
              <a:lnSpc>
                <a:spcPct val="100000"/>
              </a:lnSpc>
              <a:spcBef>
                <a:spcPts val="250"/>
              </a:spcBef>
              <a:spcAft>
                <a:spcPts val="250"/>
              </a:spcAft>
              <a:buSzPct val="70000"/>
              <a:buFont typeface="Arial" pitchFamily="34" charset="0"/>
              <a:buChar char="►"/>
              <a:defRPr sz="833">
                <a:solidFill>
                  <a:schemeClr val="accent1"/>
                </a:solidFill>
              </a:defRPr>
            </a:lvl5pPr>
            <a:lvl6pPr marL="359813" indent="-119938">
              <a:lnSpc>
                <a:spcPct val="100000"/>
              </a:lnSpc>
              <a:spcBef>
                <a:spcPts val="250"/>
              </a:spcBef>
              <a:spcAft>
                <a:spcPts val="250"/>
              </a:spcAft>
              <a:buClrTx/>
              <a:buSzPct val="70000"/>
              <a:buFont typeface="Arial" pitchFamily="34" charset="0"/>
              <a:buChar char="►"/>
              <a:defRPr sz="833">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Tree>
    <p:custDataLst>
      <p:custData r:id="rId1"/>
    </p:custDataLst>
    <p:extLst>
      <p:ext uri="{BB962C8B-B14F-4D97-AF65-F5344CB8AC3E}">
        <p14:creationId xmlns:p14="http://schemas.microsoft.com/office/powerpoint/2010/main" val="2340277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Mastertitelformat bearbeiten</a:t>
            </a:r>
            <a:endParaRPr lang="en-US" noProof="0" dirty="0"/>
          </a:p>
        </p:txBody>
      </p:sp>
      <p:sp>
        <p:nvSpPr>
          <p:cNvPr id="4" name="cdtText Placeholder 12 Id13"/>
          <p:cNvSpPr>
            <a:spLocks noGrp="1"/>
          </p:cNvSpPr>
          <p:nvPr>
            <p:ph type="body" sz="quarter" idx="14" hasCustomPrompt="1"/>
            <p:custDataLst>
              <p:tags r:id="rId2"/>
            </p:custDataLst>
          </p:nvPr>
        </p:nvSpPr>
        <p:spPr bwMode="auto">
          <a:xfrm>
            <a:off x="3880476" y="1200000"/>
            <a:ext cx="6279524" cy="3960000"/>
          </a:xfrm>
          <a:solidFill>
            <a:srgbClr val="DFE6ED"/>
          </a:solidFill>
        </p:spPr>
        <p:txBody>
          <a:bodyPr lIns="288000" tIns="252000" rIns="576000" bIns="252000"/>
          <a:lstStyle>
            <a:lvl1pPr marL="0" indent="0">
              <a:lnSpc>
                <a:spcPct val="100000"/>
              </a:lnSpc>
              <a:spcBef>
                <a:spcPts val="416"/>
              </a:spcBef>
              <a:spcAft>
                <a:spcPts val="416"/>
              </a:spcAft>
              <a:buClr>
                <a:schemeClr val="bg2"/>
              </a:buClr>
              <a:buFont typeface="Arial" pitchFamily="34" charset="0"/>
              <a:buNone/>
              <a:tabLst>
                <a:tab pos="4463844" algn="r"/>
              </a:tabLst>
              <a:defRPr>
                <a:solidFill>
                  <a:srgbClr val="000000"/>
                </a:solidFill>
              </a:defRPr>
            </a:lvl1pPr>
            <a:lvl2pPr marL="149922" indent="-149922">
              <a:lnSpc>
                <a:spcPct val="100000"/>
              </a:lnSpc>
              <a:spcBef>
                <a:spcPts val="416"/>
              </a:spcBef>
              <a:spcAft>
                <a:spcPts val="416"/>
              </a:spcAft>
              <a:buFont typeface="Arial" pitchFamily="34" charset="0"/>
              <a:buChar char="•"/>
              <a:tabLst>
                <a:tab pos="4463844" algn="r"/>
              </a:tabLst>
              <a:defRPr b="0">
                <a:solidFill>
                  <a:srgbClr val="000000"/>
                </a:solidFill>
              </a:defRPr>
            </a:lvl2pPr>
            <a:lvl3pPr marL="149922" indent="-149922">
              <a:lnSpc>
                <a:spcPct val="100000"/>
              </a:lnSpc>
              <a:spcBef>
                <a:spcPts val="416"/>
              </a:spcBef>
              <a:spcAft>
                <a:spcPts val="416"/>
              </a:spcAft>
              <a:buFont typeface="Arial" pitchFamily="34" charset="0"/>
              <a:buChar char="•"/>
              <a:tabLst>
                <a:tab pos="4463844" algn="r"/>
              </a:tabLst>
              <a:defRPr b="1">
                <a:solidFill>
                  <a:srgbClr val="000000"/>
                </a:solidFill>
              </a:defRPr>
            </a:lvl3pPr>
            <a:lvl4pPr marL="299844" indent="-149922">
              <a:lnSpc>
                <a:spcPct val="100000"/>
              </a:lnSpc>
              <a:spcBef>
                <a:spcPts val="416"/>
              </a:spcBef>
              <a:spcAft>
                <a:spcPts val="416"/>
              </a:spcAft>
              <a:buFont typeface="Arial" pitchFamily="34" charset="0"/>
              <a:buChar char="•"/>
              <a:tabLst>
                <a:tab pos="4463844" algn="r"/>
              </a:tabLst>
              <a:defRPr b="0">
                <a:solidFill>
                  <a:srgbClr val="000000"/>
                </a:solidFill>
              </a:defRPr>
            </a:lvl4pPr>
            <a:lvl5pPr marL="299844" indent="-149922">
              <a:lnSpc>
                <a:spcPct val="100000"/>
              </a:lnSpc>
              <a:spcBef>
                <a:spcPts val="416"/>
              </a:spcBef>
              <a:spcAft>
                <a:spcPts val="416"/>
              </a:spcAft>
              <a:buFont typeface="Arial" pitchFamily="34" charset="0"/>
              <a:buChar char="•"/>
              <a:tabLst>
                <a:tab pos="4463844" algn="r"/>
              </a:tabLst>
              <a:defRPr b="1" baseline="0">
                <a:solidFill>
                  <a:srgbClr val="000000"/>
                </a:solidFill>
              </a:defRPr>
            </a:lvl5pPr>
            <a:lvl6pPr marL="300146" indent="-150734">
              <a:lnSpc>
                <a:spcPct val="100000"/>
              </a:lnSpc>
              <a:spcBef>
                <a:spcPts val="416"/>
              </a:spcBef>
              <a:spcAft>
                <a:spcPts val="416"/>
              </a:spcAft>
              <a:buFont typeface="Arial" pitchFamily="34" charset="0"/>
              <a:buChar char="•"/>
              <a:tabLst>
                <a:tab pos="4463844" algn="r"/>
              </a:tabLst>
              <a:defRPr b="1"/>
            </a:lvl6pPr>
          </a:lstStyle>
          <a:p>
            <a:pPr lvl="0"/>
            <a:r>
              <a:rPr lang="en-US" noProof="0" dirty="0"/>
              <a:t>Click to edit the toc/contact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200000"/>
            <a:ext cx="3760042" cy="3960000"/>
          </a:xfrm>
        </p:spPr>
        <p:txBody>
          <a:bodyPr tIns="1800000"/>
          <a:lstStyle>
            <a:lvl1pPr algn="ctr">
              <a:defRPr/>
            </a:lvl1pPr>
          </a:lstStyle>
          <a:p>
            <a:r>
              <a:rPr lang="de-DE" noProof="0"/>
              <a:t>Bild durch Klicken auf Symbol hinzufügen</a:t>
            </a:r>
            <a:endParaRPr lang="en-US" noProof="0" dirty="0"/>
          </a:p>
        </p:txBody>
      </p:sp>
    </p:spTree>
    <p:custDataLst>
      <p:tags r:id="rId1"/>
    </p:custDataLst>
    <p:extLst>
      <p:ext uri="{BB962C8B-B14F-4D97-AF65-F5344CB8AC3E}">
        <p14:creationId xmlns:p14="http://schemas.microsoft.com/office/powerpoint/2010/main" val="816307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86745" y="2416838"/>
            <a:ext cx="9592812" cy="410369"/>
          </a:xfrm>
          <a:prstGeom prst="rect">
            <a:avLst/>
          </a:prstGeom>
        </p:spPr>
        <p:txBody>
          <a:bodyPr lIns="0" tIns="0" rIns="0" bIns="0" anchor="ctr" anchorCtr="0">
            <a:noAutofit/>
          </a:bodyPr>
          <a:lstStyle>
            <a:lvl1pPr algn="l">
              <a:defRPr sz="2667"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86745" y="2927221"/>
            <a:ext cx="9592812" cy="239382"/>
          </a:xfrm>
          <a:prstGeom prst="rect">
            <a:avLst/>
          </a:prstGeom>
        </p:spPr>
        <p:txBody>
          <a:bodyPr lIns="0" tIns="0" rIns="0" bIns="0" anchor="ctr" anchorCtr="0">
            <a:noAutofit/>
          </a:bodyPr>
          <a:lstStyle>
            <a:lvl1pPr marL="0" indent="0">
              <a:buNone/>
              <a:defRPr sz="1556"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942102" y="5396855"/>
            <a:ext cx="584100" cy="102592"/>
          </a:xfrm>
          <a:prstGeom prst="rect">
            <a:avLst/>
          </a:prstGeom>
        </p:spPr>
        <p:txBody>
          <a:bodyPr vert="horz" lIns="0" tIns="0" rIns="0" bIns="0" rtlCol="0" anchor="ctr">
            <a:spAutoFit/>
          </a:bodyPr>
          <a:lstStyle>
            <a:lvl1pPr algn="l">
              <a:defRPr sz="667">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280461" y="5396854"/>
            <a:ext cx="1677519" cy="102592"/>
          </a:xfrm>
          <a:prstGeom prst="rect">
            <a:avLst/>
          </a:prstGeom>
        </p:spPr>
        <p:txBody>
          <a:bodyPr vert="horz" wrap="square" lIns="0" tIns="0" rIns="0" bIns="0" rtlCol="0" anchor="ctr">
            <a:spAutoFit/>
          </a:bodyPr>
          <a:lstStyle>
            <a:lvl1pPr algn="l">
              <a:defRPr sz="667">
                <a:solidFill>
                  <a:schemeClr val="accent1"/>
                </a:solidFill>
                <a:latin typeface="Arial"/>
                <a:cs typeface="Arial"/>
              </a:defRPr>
            </a:lvl1pPr>
          </a:lstStyle>
          <a:p>
            <a:r>
              <a:rPr lang="en-US" dirty="0"/>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Tree>
    <p:extLst>
      <p:ext uri="{BB962C8B-B14F-4D97-AF65-F5344CB8AC3E}">
        <p14:creationId xmlns:p14="http://schemas.microsoft.com/office/powerpoint/2010/main" val="3800147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286728" y="1337028"/>
            <a:ext cx="9643967" cy="3529543"/>
          </a:xfrm>
          <a:prstGeom prst="rect">
            <a:avLst/>
          </a:prstGeom>
        </p:spPr>
        <p:txBody>
          <a:bodyPr wrap="square">
            <a:noAutofit/>
          </a:bodyPr>
          <a:lstStyle>
            <a:lvl1pPr>
              <a:defRPr sz="1556"/>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80459" y="255764"/>
            <a:ext cx="9607902" cy="410369"/>
          </a:xfrm>
          <a:prstGeom prst="rect">
            <a:avLst/>
          </a:prstGeom>
        </p:spPr>
        <p:txBody>
          <a:bodyPr/>
          <a:lstStyle>
            <a:lvl1pPr>
              <a:buFontTx/>
              <a:buNone/>
              <a:defRPr sz="2667">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80459" y="759298"/>
            <a:ext cx="9607902" cy="282129"/>
          </a:xfrm>
          <a:prstGeom prst="rect">
            <a:avLst/>
          </a:prstGeom>
        </p:spPr>
        <p:txBody>
          <a:bodyPr/>
          <a:lstStyle>
            <a:lvl1pPr marL="398387" indent="-380751">
              <a:buFontTx/>
              <a:buNone/>
              <a:defRPr sz="1778" baseline="0">
                <a:solidFill>
                  <a:schemeClr val="accent1"/>
                </a:solidFill>
              </a:defRPr>
            </a:lvl1pPr>
            <a:lvl2pPr marL="453034" indent="-253847">
              <a:buFontTx/>
              <a:buNone/>
              <a:defRPr/>
            </a:lvl2pPr>
            <a:lvl3pPr marL="652236" indent="-253847">
              <a:buFontTx/>
              <a:buNone/>
              <a:defRPr/>
            </a:lvl3pPr>
            <a:lvl4pPr marL="853186" indent="-253847">
              <a:buFontTx/>
              <a:buNone/>
              <a:defRPr/>
            </a:lvl4pPr>
            <a:lvl5pPr marL="1043567" indent="-253847">
              <a:buFontTx/>
              <a:buNone/>
              <a:defRPr/>
            </a:lvl5pPr>
          </a:lstStyle>
          <a:p>
            <a:pPr lvl="0"/>
            <a:r>
              <a:rPr lang="en-US" dirty="0"/>
              <a:t>Click to edit Master text styles</a:t>
            </a:r>
          </a:p>
        </p:txBody>
      </p:sp>
      <p:sp>
        <p:nvSpPr>
          <p:cNvPr id="7" name="Rectangle 6"/>
          <p:cNvSpPr/>
          <p:nvPr userDrawn="1"/>
        </p:nvSpPr>
        <p:spPr>
          <a:xfrm>
            <a:off x="7886096" y="4999366"/>
            <a:ext cx="2273904" cy="7156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sz="2000">
              <a:solidFill>
                <a:prstClr val="white"/>
              </a:solidFill>
            </a:endParaRP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3042" y="4994442"/>
            <a:ext cx="2268664" cy="625503"/>
          </a:xfrm>
          <a:prstGeom prst="rect">
            <a:avLst/>
          </a:prstGeom>
          <a:noFill/>
          <a:ln>
            <a:noFill/>
          </a:ln>
        </p:spPr>
      </p:pic>
      <p:sp>
        <p:nvSpPr>
          <p:cNvPr id="11" name="Slide Number Placeholder 5"/>
          <p:cNvSpPr txBox="1">
            <a:spLocks/>
          </p:cNvSpPr>
          <p:nvPr userDrawn="1"/>
        </p:nvSpPr>
        <p:spPr>
          <a:xfrm>
            <a:off x="2140184" y="5267328"/>
            <a:ext cx="584100" cy="102657"/>
          </a:xfrm>
          <a:prstGeom prst="rect">
            <a:avLst/>
          </a:prstGeom>
        </p:spPr>
        <p:txBody>
          <a:bodyPr vert="horz" lIns="0" tIns="0" rIns="0" bIns="0" rtlCol="0" anchor="ctr">
            <a:spAutoFit/>
          </a:bodyPr>
          <a:lstStyle>
            <a:defPPr>
              <a:defRPr lang="en-US"/>
            </a:defPPr>
            <a:lvl1pPr marL="0" algn="l" defTabSz="456918" rtl="0" eaLnBrk="1" latinLnBrk="0" hangingPunct="1">
              <a:defRPr sz="600" kern="1200">
                <a:solidFill>
                  <a:schemeClr val="bg2"/>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r>
              <a:rPr lang="en-US" sz="667" dirty="0">
                <a:solidFill>
                  <a:srgbClr val="3DCD58"/>
                </a:solidFill>
              </a:rPr>
              <a:t>Page </a:t>
            </a:r>
            <a:fld id="{5A9C12DC-491F-9444-86A2-13AC5C62A2FC}" type="slidenum">
              <a:rPr lang="en-US" sz="667" smtClean="0">
                <a:solidFill>
                  <a:srgbClr val="3DCD58"/>
                </a:solidFill>
              </a:rPr>
              <a:pPr/>
              <a:t>‹#›</a:t>
            </a:fld>
            <a:endParaRPr lang="en-US" sz="667" dirty="0">
              <a:solidFill>
                <a:srgbClr val="3DCD58"/>
              </a:solidFill>
            </a:endParaRPr>
          </a:p>
        </p:txBody>
      </p:sp>
      <p:sp>
        <p:nvSpPr>
          <p:cNvPr id="13" name="Footer Placeholder 4"/>
          <p:cNvSpPr txBox="1">
            <a:spLocks/>
          </p:cNvSpPr>
          <p:nvPr userDrawn="1"/>
        </p:nvSpPr>
        <p:spPr>
          <a:xfrm>
            <a:off x="478543" y="5267328"/>
            <a:ext cx="1677519" cy="102657"/>
          </a:xfrm>
          <a:prstGeom prst="rect">
            <a:avLst/>
          </a:prstGeom>
        </p:spPr>
        <p:txBody>
          <a:bodyPr vert="horz" wrap="square" lIns="0" tIns="0" rIns="0" bIns="0" rtlCol="0" anchor="ctr">
            <a:spAutoFit/>
          </a:bodyPr>
          <a:lstStyle>
            <a:defPPr>
              <a:defRPr lang="en-US"/>
            </a:defPPr>
            <a:lvl1pPr marL="0" algn="l" defTabSz="456918" rtl="0" eaLnBrk="1" latinLnBrk="0" hangingPunct="1">
              <a:defRPr sz="600" kern="1200">
                <a:solidFill>
                  <a:schemeClr val="accent1"/>
                </a:solidFill>
                <a:latin typeface="Arial"/>
                <a:ea typeface="+mn-ea"/>
                <a:cs typeface="Arial"/>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r>
              <a:rPr lang="en-US" sz="667" dirty="0">
                <a:solidFill>
                  <a:srgbClr val="626469"/>
                </a:solidFill>
              </a:rPr>
              <a:t>Confidential Property of Schneider Electric |</a:t>
            </a:r>
          </a:p>
        </p:txBody>
      </p:sp>
    </p:spTree>
    <p:extLst>
      <p:ext uri="{BB962C8B-B14F-4D97-AF65-F5344CB8AC3E}">
        <p14:creationId xmlns:p14="http://schemas.microsoft.com/office/powerpoint/2010/main" val="27938557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942103" y="5396808"/>
            <a:ext cx="584101" cy="102657"/>
          </a:xfrm>
          <a:prstGeom prst="rect">
            <a:avLst/>
          </a:prstGeom>
        </p:spPr>
        <p:txBody>
          <a:bodyPr vert="horz" lIns="0" tIns="0" rIns="0" bIns="0" rtlCol="0" anchor="ctr">
            <a:spAutoFit/>
          </a:bodyPr>
          <a:lstStyle>
            <a:lvl1pPr algn="l">
              <a:defRPr sz="667">
                <a:solidFill>
                  <a:schemeClr val="bg2"/>
                </a:solidFill>
                <a:latin typeface="Arial"/>
                <a:cs typeface="Arial"/>
              </a:defRPr>
            </a:lvl1pPr>
          </a:lstStyle>
          <a:p>
            <a:pPr defTabSz="507995">
              <a:defRPr/>
            </a:pPr>
            <a:r>
              <a:rPr lang="en-US">
                <a:solidFill>
                  <a:srgbClr val="3DCD58"/>
                </a:solidFill>
              </a:rPr>
              <a:t>Page </a:t>
            </a:r>
            <a:fld id="{5A9C12DC-491F-9444-86A2-13AC5C62A2FC}" type="slidenum">
              <a:rPr lang="en-US" smtClean="0">
                <a:solidFill>
                  <a:srgbClr val="3DCD58"/>
                </a:solidFill>
              </a:rPr>
              <a:pPr defTabSz="507995">
                <a:defRPr/>
              </a:pPr>
              <a:t>‹#›</a:t>
            </a:fld>
            <a:endParaRPr lang="en-US" dirty="0">
              <a:solidFill>
                <a:srgbClr val="3DCD58"/>
              </a:solidFill>
            </a:endParaRPr>
          </a:p>
        </p:txBody>
      </p:sp>
      <p:sp>
        <p:nvSpPr>
          <p:cNvPr id="5" name="Footer Placeholder 4"/>
          <p:cNvSpPr>
            <a:spLocks noGrp="1"/>
          </p:cNvSpPr>
          <p:nvPr>
            <p:ph type="ftr" sz="quarter" idx="3"/>
          </p:nvPr>
        </p:nvSpPr>
        <p:spPr>
          <a:xfrm>
            <a:off x="280461" y="5396805"/>
            <a:ext cx="1677519" cy="102657"/>
          </a:xfrm>
          <a:prstGeom prst="rect">
            <a:avLst/>
          </a:prstGeom>
        </p:spPr>
        <p:txBody>
          <a:bodyPr vert="horz" wrap="square" lIns="0" tIns="0" rIns="0" bIns="0" rtlCol="0" anchor="ctr">
            <a:spAutoFit/>
          </a:bodyPr>
          <a:lstStyle>
            <a:lvl1pPr algn="l">
              <a:defRPr sz="667">
                <a:solidFill>
                  <a:schemeClr val="accent1"/>
                </a:solidFill>
                <a:latin typeface="Arial"/>
                <a:cs typeface="Arial"/>
              </a:defRPr>
            </a:lvl1pPr>
          </a:lstStyle>
          <a:p>
            <a:pPr defTabSz="507995">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1409246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1" y="0"/>
            <a:ext cx="10160000" cy="4811993"/>
          </a:xfrm>
          <a:prstGeom prst="rect">
            <a:avLst/>
          </a:prstGeom>
          <a:solidFill>
            <a:schemeClr val="bg1">
              <a:lumMod val="95000"/>
            </a:schemeClr>
          </a:solidFill>
        </p:spPr>
        <p:txBody>
          <a:bodyPr lIns="91246" tIns="45622" rIns="91246" bIns="45622"/>
          <a:lstStyle>
            <a:lvl1pPr>
              <a:buNone/>
              <a:defRPr sz="1556">
                <a:solidFill>
                  <a:schemeClr val="bg1">
                    <a:lumMod val="85000"/>
                  </a:schemeClr>
                </a:solidFill>
              </a:defRPr>
            </a:lvl1pPr>
          </a:lstStyle>
          <a:p>
            <a:r>
              <a:rPr lang="en-US" dirty="0"/>
              <a:t>Click icon to add picture</a:t>
            </a:r>
          </a:p>
        </p:txBody>
      </p:sp>
      <p:sp>
        <p:nvSpPr>
          <p:cNvPr id="8" name="Title 1"/>
          <p:cNvSpPr>
            <a:spLocks noGrp="1"/>
          </p:cNvSpPr>
          <p:nvPr>
            <p:ph type="ctrTitle" hasCustomPrompt="1"/>
          </p:nvPr>
        </p:nvSpPr>
        <p:spPr>
          <a:xfrm>
            <a:off x="280462" y="2899138"/>
            <a:ext cx="9637636" cy="615553"/>
          </a:xfrm>
          <a:prstGeom prst="rect">
            <a:avLst/>
          </a:prstGeom>
        </p:spPr>
        <p:txBody>
          <a:bodyPr lIns="0" tIns="0" rIns="0" bIns="0" anchor="ctr" anchorCtr="0">
            <a:noAutofit/>
          </a:bodyPr>
          <a:lstStyle>
            <a:lvl1pPr marL="0" indent="0" algn="l">
              <a:buFont typeface="Arial"/>
              <a:buNone/>
              <a:defRPr sz="40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280462" y="3560291"/>
            <a:ext cx="9637636" cy="239382"/>
          </a:xfrm>
          <a:prstGeom prst="rect">
            <a:avLst/>
          </a:prstGeom>
        </p:spPr>
        <p:txBody>
          <a:bodyPr lIns="0" tIns="0" rIns="0" bIns="0">
            <a:noAutofit/>
          </a:bodyPr>
          <a:lstStyle>
            <a:lvl1pPr marL="0" indent="0" algn="l">
              <a:buNone/>
              <a:defRPr sz="1556" baseline="0">
                <a:solidFill>
                  <a:schemeClr val="bg1"/>
                </a:solidFill>
              </a:defRPr>
            </a:lvl1pPr>
            <a:lvl2pPr marL="506932" indent="0" algn="ctr">
              <a:buNone/>
              <a:defRPr>
                <a:solidFill>
                  <a:schemeClr val="tx1">
                    <a:tint val="75000"/>
                  </a:schemeClr>
                </a:solidFill>
              </a:defRPr>
            </a:lvl2pPr>
            <a:lvl3pPr marL="1013858" indent="0" algn="ctr">
              <a:buNone/>
              <a:defRPr>
                <a:solidFill>
                  <a:schemeClr val="tx1">
                    <a:tint val="75000"/>
                  </a:schemeClr>
                </a:solidFill>
              </a:defRPr>
            </a:lvl3pPr>
            <a:lvl4pPr marL="1520790" indent="0" algn="ctr">
              <a:buNone/>
              <a:defRPr>
                <a:solidFill>
                  <a:schemeClr val="tx1">
                    <a:tint val="75000"/>
                  </a:schemeClr>
                </a:solidFill>
              </a:defRPr>
            </a:lvl4pPr>
            <a:lvl5pPr marL="2027719" indent="0" algn="ctr">
              <a:buNone/>
              <a:defRPr>
                <a:solidFill>
                  <a:schemeClr val="tx1">
                    <a:tint val="75000"/>
                  </a:schemeClr>
                </a:solidFill>
              </a:defRPr>
            </a:lvl5pPr>
            <a:lvl6pPr marL="2534651" indent="0" algn="ctr">
              <a:buNone/>
              <a:defRPr>
                <a:solidFill>
                  <a:schemeClr val="tx1">
                    <a:tint val="75000"/>
                  </a:schemeClr>
                </a:solidFill>
              </a:defRPr>
            </a:lvl6pPr>
            <a:lvl7pPr marL="3041578" indent="0" algn="ctr">
              <a:buNone/>
              <a:defRPr>
                <a:solidFill>
                  <a:schemeClr val="tx1">
                    <a:tint val="75000"/>
                  </a:schemeClr>
                </a:solidFill>
              </a:defRPr>
            </a:lvl7pPr>
            <a:lvl8pPr marL="3548508" indent="0" algn="ctr">
              <a:buNone/>
              <a:defRPr>
                <a:solidFill>
                  <a:schemeClr val="tx1">
                    <a:tint val="75000"/>
                  </a:schemeClr>
                </a:solidFill>
              </a:defRPr>
            </a:lvl8pPr>
            <a:lvl9pPr marL="4055433"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
        <p:nvSpPr>
          <p:cNvPr id="14" name="Footer Placeholder 4"/>
          <p:cNvSpPr>
            <a:spLocks noGrp="1"/>
          </p:cNvSpPr>
          <p:nvPr>
            <p:ph type="ftr" sz="quarter" idx="3"/>
          </p:nvPr>
        </p:nvSpPr>
        <p:spPr>
          <a:xfrm>
            <a:off x="280462" y="5396872"/>
            <a:ext cx="1672812" cy="102592"/>
          </a:xfrm>
          <a:prstGeom prst="rect">
            <a:avLst/>
          </a:prstGeom>
        </p:spPr>
        <p:txBody>
          <a:bodyPr vert="horz" wrap="square" lIns="0" tIns="0" rIns="0" bIns="0" rtlCol="0" anchor="ctr">
            <a:spAutoFit/>
          </a:bodyPr>
          <a:lstStyle>
            <a:lvl1pPr algn="l" defTabSz="506932">
              <a:defRPr sz="667">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1" y="3970717"/>
            <a:ext cx="10160000" cy="846544"/>
          </a:xfrm>
          <a:prstGeom prst="rect">
            <a:avLst/>
          </a:prstGeom>
          <a:solidFill>
            <a:schemeClr val="tx2">
              <a:alpha val="80000"/>
            </a:schemeClr>
          </a:solidFill>
        </p:spPr>
        <p:txBody>
          <a:bodyPr lIns="91246" tIns="45622" rIns="91246" bIns="45622"/>
          <a:lstStyle>
            <a:lvl1pPr marL="197696" indent="-2624">
              <a:buNone/>
              <a:defRPr sz="1333"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1" y="4735003"/>
            <a:ext cx="10160000" cy="2244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01384" tIns="50691" rIns="101384" bIns="50691" rtlCol="0" anchor="ctr"/>
          <a:lstStyle/>
          <a:p>
            <a:pPr algn="ctr" defTabSz="506932"/>
            <a:endParaRPr lang="en-US" sz="2000" dirty="0">
              <a:solidFill>
                <a:prstClr val="white"/>
              </a:solidFill>
            </a:endParaRPr>
          </a:p>
        </p:txBody>
      </p:sp>
    </p:spTree>
    <p:extLst>
      <p:ext uri="{BB962C8B-B14F-4D97-AF65-F5344CB8AC3E}">
        <p14:creationId xmlns:p14="http://schemas.microsoft.com/office/powerpoint/2010/main" val="2080180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D950DF-CD20-6846-B942-C3FE0C0FE064}"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980602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2"/>
            <a:ext cx="10160000" cy="3231900"/>
          </a:xfrm>
          <a:prstGeom prst="rect">
            <a:avLst/>
          </a:prstGeom>
          <a:solidFill>
            <a:schemeClr val="tx2">
              <a:alpha val="80000"/>
            </a:schemeClr>
          </a:solidFill>
        </p:spPr>
        <p:txBody>
          <a:bodyPr lIns="251479" tIns="0" rIns="0" bIns="251479" anchor="b" anchorCtr="0"/>
          <a:lstStyle>
            <a:lvl1pPr algn="l">
              <a:defRPr sz="2667"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1" y="3222679"/>
            <a:ext cx="10160000" cy="414514"/>
          </a:xfrm>
          <a:prstGeom prst="rect">
            <a:avLst/>
          </a:prstGeom>
          <a:solidFill>
            <a:schemeClr val="tx2"/>
          </a:solidFill>
        </p:spPr>
        <p:txBody>
          <a:bodyPr lIns="251479" tIns="0" rIns="0" bIns="0" anchor="ctr" anchorCtr="0"/>
          <a:lstStyle>
            <a:lvl1pPr marL="0" indent="0">
              <a:buNone/>
              <a:defRPr sz="1333"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Tree>
    <p:extLst>
      <p:ext uri="{BB962C8B-B14F-4D97-AF65-F5344CB8AC3E}">
        <p14:creationId xmlns:p14="http://schemas.microsoft.com/office/powerpoint/2010/main" val="25927074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1" y="0"/>
            <a:ext cx="10160000" cy="5715000"/>
          </a:xfrm>
          <a:prstGeom prst="rect">
            <a:avLst/>
          </a:prstGeom>
          <a:solidFill>
            <a:srgbClr val="8E8F93">
              <a:alpha val="20000"/>
            </a:srgbClr>
          </a:solidFill>
        </p:spPr>
        <p:txBody>
          <a:bodyPr lIns="91249" tIns="45622" rIns="91249" bIns="45622"/>
          <a:lstStyle>
            <a:lvl1pPr marL="0" indent="0">
              <a:buNone/>
              <a:defRPr sz="1222">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1" y="2267864"/>
            <a:ext cx="10160000" cy="964044"/>
          </a:xfrm>
          <a:prstGeom prst="rect">
            <a:avLst/>
          </a:prstGeom>
          <a:solidFill>
            <a:schemeClr val="tx2">
              <a:alpha val="80000"/>
            </a:schemeClr>
          </a:solidFill>
        </p:spPr>
        <p:txBody>
          <a:bodyPr lIns="251479" tIns="0" rIns="0" bIns="0" anchor="ctr" anchorCtr="0"/>
          <a:lstStyle>
            <a:lvl1pPr algn="l">
              <a:defRPr sz="2667"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1" y="3222679"/>
            <a:ext cx="10160000" cy="414514"/>
          </a:xfrm>
          <a:prstGeom prst="rect">
            <a:avLst/>
          </a:prstGeom>
          <a:solidFill>
            <a:schemeClr val="tx2"/>
          </a:solidFill>
        </p:spPr>
        <p:txBody>
          <a:bodyPr lIns="251479" tIns="0" rIns="0" bIns="0" anchor="ctr" anchorCtr="0"/>
          <a:lstStyle>
            <a:lvl1pPr marL="0" indent="0">
              <a:buNone/>
              <a:defRPr sz="1333"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Tree>
    <p:extLst>
      <p:ext uri="{BB962C8B-B14F-4D97-AF65-F5344CB8AC3E}">
        <p14:creationId xmlns:p14="http://schemas.microsoft.com/office/powerpoint/2010/main" val="11668349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1" y="0"/>
            <a:ext cx="10160000" cy="2201453"/>
          </a:xfrm>
          <a:prstGeom prst="rect">
            <a:avLst/>
          </a:prstGeom>
          <a:solidFill>
            <a:srgbClr val="8E8F93">
              <a:alpha val="20000"/>
            </a:srgbClr>
          </a:solidFill>
        </p:spPr>
        <p:txBody>
          <a:bodyPr lIns="91249" tIns="45622" rIns="91249" bIns="45622"/>
          <a:lstStyle>
            <a:lvl1pPr marL="0" indent="0">
              <a:buNone/>
              <a:defRPr sz="1222">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1" y="2201486"/>
            <a:ext cx="10160000" cy="3513546"/>
          </a:xfrm>
          <a:prstGeom prst="rect">
            <a:avLst/>
          </a:prstGeom>
          <a:solidFill>
            <a:schemeClr val="tx2"/>
          </a:solidFill>
        </p:spPr>
        <p:txBody>
          <a:bodyPr lIns="251479" tIns="251479" rIns="251479" bIns="251479" anchor="t" anchorCtr="0"/>
          <a:lstStyle>
            <a:lvl1pPr algn="l">
              <a:defRPr sz="2667"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1" y="1786972"/>
            <a:ext cx="10160000" cy="414514"/>
          </a:xfrm>
          <a:prstGeom prst="rect">
            <a:avLst/>
          </a:prstGeom>
          <a:solidFill>
            <a:schemeClr val="tx2">
              <a:alpha val="80000"/>
            </a:schemeClr>
          </a:solidFill>
        </p:spPr>
        <p:txBody>
          <a:bodyPr lIns="251479" tIns="0" rIns="251479" bIns="0" anchor="ctr" anchorCtr="0"/>
          <a:lstStyle>
            <a:lvl1pPr marL="0" indent="0">
              <a:buNone/>
              <a:defRPr sz="1333"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1170" y="5009491"/>
            <a:ext cx="2243008" cy="618429"/>
          </a:xfrm>
          <a:prstGeom prst="rect">
            <a:avLst/>
          </a:prstGeom>
        </p:spPr>
      </p:pic>
    </p:spTree>
    <p:extLst>
      <p:ext uri="{BB962C8B-B14F-4D97-AF65-F5344CB8AC3E}">
        <p14:creationId xmlns:p14="http://schemas.microsoft.com/office/powerpoint/2010/main" val="9492489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5072946" y="15"/>
            <a:ext cx="5087057" cy="5714999"/>
          </a:xfrm>
          <a:prstGeom prst="rect">
            <a:avLst/>
          </a:prstGeom>
          <a:solidFill>
            <a:schemeClr val="accent2">
              <a:alpha val="20000"/>
            </a:schemeClr>
          </a:solidFill>
        </p:spPr>
        <p:txBody>
          <a:bodyPr vert="horz" lIns="251479" tIns="251479" rIns="251479" bIns="251479"/>
          <a:lstStyle>
            <a:lvl1pPr marL="0" indent="0">
              <a:buNone/>
              <a:defRPr sz="1222">
                <a:solidFill>
                  <a:schemeClr val="accent2">
                    <a:lumMod val="60000"/>
                    <a:lumOff val="40000"/>
                  </a:schemeClr>
                </a:solidFill>
              </a:defRPr>
            </a:lvl1pPr>
            <a:lvl2pPr marL="491115" indent="-293956">
              <a:buFont typeface="Arial"/>
              <a:buChar char="•"/>
              <a:defRPr sz="2000">
                <a:solidFill>
                  <a:schemeClr val="accent1"/>
                </a:solidFill>
              </a:defRPr>
            </a:lvl2pPr>
            <a:lvl3pPr marL="785057" indent="-253484">
              <a:buFont typeface="Lucida Grande"/>
              <a:buChar char="–"/>
              <a:defRPr sz="1778">
                <a:solidFill>
                  <a:schemeClr val="accent1"/>
                </a:solidFill>
              </a:defRPr>
            </a:lvl3pPr>
            <a:lvl4pPr marL="1082548" indent="-253484">
              <a:buFont typeface="Lucida Grande"/>
              <a:buChar char="–"/>
              <a:defRPr sz="1556">
                <a:solidFill>
                  <a:schemeClr val="accent1"/>
                </a:solidFill>
              </a:defRPr>
            </a:lvl4pPr>
            <a:lvl5pPr marL="1395865" indent="-257003" defTabSz="348529">
              <a:buFont typeface="Lucida Grande"/>
              <a:buChar char="–"/>
              <a:defRPr sz="1556">
                <a:solidFill>
                  <a:schemeClr val="accent1"/>
                </a:solidFill>
              </a:defRPr>
            </a:lvl5pPr>
          </a:lstStyle>
          <a:p>
            <a:pPr lvl="0"/>
            <a:r>
              <a:rPr lang="en-US" dirty="0"/>
              <a:t>Insert Your Content Here</a:t>
            </a:r>
          </a:p>
        </p:txBody>
      </p:sp>
      <p:sp>
        <p:nvSpPr>
          <p:cNvPr id="15" name="Rectangle 14"/>
          <p:cNvSpPr/>
          <p:nvPr userDrawn="1"/>
        </p:nvSpPr>
        <p:spPr>
          <a:xfrm rot="5400000">
            <a:off x="-345280" y="296766"/>
            <a:ext cx="5714998" cy="51214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01388" tIns="50691" rIns="101388" bIns="50691" rtlCol="0" anchor="ctr"/>
          <a:lstStyle/>
          <a:p>
            <a:pPr algn="ctr" defTabSz="506932"/>
            <a:endParaRPr lang="en-US" sz="2000" dirty="0">
              <a:solidFill>
                <a:prstClr val="white"/>
              </a:solidFill>
            </a:endParaRPr>
          </a:p>
        </p:txBody>
      </p:sp>
      <p:sp>
        <p:nvSpPr>
          <p:cNvPr id="16" name="Content Placeholder 12"/>
          <p:cNvSpPr>
            <a:spLocks noGrp="1"/>
          </p:cNvSpPr>
          <p:nvPr>
            <p:ph sz="quarter" idx="11"/>
          </p:nvPr>
        </p:nvSpPr>
        <p:spPr>
          <a:xfrm>
            <a:off x="-35441" y="-1"/>
            <a:ext cx="5423879" cy="5715002"/>
          </a:xfrm>
          <a:prstGeom prst="rect">
            <a:avLst/>
          </a:prstGeom>
          <a:solidFill>
            <a:schemeClr val="tx2">
              <a:alpha val="80000"/>
            </a:schemeClr>
          </a:solidFill>
        </p:spPr>
        <p:txBody>
          <a:bodyPr vert="horz" lIns="251479" tIns="251479" rIns="251479" bIns="251479"/>
          <a:lstStyle>
            <a:lvl1pPr marL="0" indent="0">
              <a:buNone/>
              <a:defRPr sz="2667">
                <a:solidFill>
                  <a:schemeClr val="bg1"/>
                </a:solidFill>
              </a:defRPr>
            </a:lvl1pPr>
            <a:lvl2pPr marL="491115" indent="-293956">
              <a:buFont typeface="Arial"/>
              <a:buChar char="•"/>
              <a:defRPr sz="2222">
                <a:solidFill>
                  <a:schemeClr val="bg1"/>
                </a:solidFill>
              </a:defRPr>
            </a:lvl2pPr>
            <a:lvl3pPr marL="785057" indent="-253484">
              <a:buFont typeface="Lucida Grande"/>
              <a:buChar char="–"/>
              <a:defRPr sz="2000">
                <a:solidFill>
                  <a:schemeClr val="bg1"/>
                </a:solidFill>
              </a:defRPr>
            </a:lvl3pPr>
            <a:lvl4pPr marL="1082548" indent="-253484">
              <a:buFont typeface="Lucida Grande"/>
              <a:buChar char="–"/>
              <a:defRPr sz="1778">
                <a:solidFill>
                  <a:schemeClr val="bg1"/>
                </a:solidFill>
              </a:defRPr>
            </a:lvl4pPr>
            <a:lvl5pPr marL="1395865" indent="-257003" defTabSz="348529">
              <a:buFont typeface="Lucida Grande"/>
              <a:buChar char="–"/>
              <a:defRPr sz="1778">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Tree>
    <p:extLst>
      <p:ext uri="{BB962C8B-B14F-4D97-AF65-F5344CB8AC3E}">
        <p14:creationId xmlns:p14="http://schemas.microsoft.com/office/powerpoint/2010/main" val="3015166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345280" y="296766"/>
            <a:ext cx="5714998" cy="512147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01388" tIns="50691" rIns="101388" bIns="50691" rtlCol="0" anchor="ctr"/>
          <a:lstStyle/>
          <a:p>
            <a:pPr algn="ctr" defTabSz="506932"/>
            <a:endParaRPr lang="en-US" sz="2000" dirty="0">
              <a:solidFill>
                <a:prstClr val="white"/>
              </a:solidFill>
            </a:endParaRPr>
          </a:p>
        </p:txBody>
      </p:sp>
      <p:sp>
        <p:nvSpPr>
          <p:cNvPr id="16" name="Content Placeholder 12"/>
          <p:cNvSpPr>
            <a:spLocks noGrp="1"/>
          </p:cNvSpPr>
          <p:nvPr>
            <p:ph sz="quarter" idx="11" hasCustomPrompt="1"/>
          </p:nvPr>
        </p:nvSpPr>
        <p:spPr>
          <a:xfrm>
            <a:off x="-35441" y="-1"/>
            <a:ext cx="5423879" cy="5715002"/>
          </a:xfrm>
          <a:prstGeom prst="rect">
            <a:avLst/>
          </a:prstGeom>
          <a:solidFill>
            <a:schemeClr val="tx2">
              <a:alpha val="80000"/>
            </a:schemeClr>
          </a:solidFill>
        </p:spPr>
        <p:txBody>
          <a:bodyPr vert="horz" lIns="251479" tIns="251479" rIns="251479" bIns="251479"/>
          <a:lstStyle>
            <a:lvl1pPr marL="0" indent="0">
              <a:buNone/>
              <a:defRPr sz="2667" baseline="0">
                <a:solidFill>
                  <a:schemeClr val="bg1"/>
                </a:solidFill>
              </a:defRPr>
            </a:lvl1pPr>
            <a:lvl2pPr marL="491115" indent="-293956">
              <a:buFont typeface="Arial"/>
              <a:buChar char="•"/>
              <a:defRPr sz="2222">
                <a:solidFill>
                  <a:schemeClr val="bg1"/>
                </a:solidFill>
              </a:defRPr>
            </a:lvl2pPr>
            <a:lvl3pPr marL="785057" indent="-253484">
              <a:buFont typeface="Lucida Grande"/>
              <a:buChar char="–"/>
              <a:defRPr sz="2000">
                <a:solidFill>
                  <a:schemeClr val="bg1"/>
                </a:solidFill>
              </a:defRPr>
            </a:lvl3pPr>
            <a:lvl4pPr marL="1082548" indent="-253484">
              <a:buFont typeface="Lucida Grande"/>
              <a:buChar char="–"/>
              <a:defRPr sz="1778">
                <a:solidFill>
                  <a:schemeClr val="bg1"/>
                </a:solidFill>
              </a:defRPr>
            </a:lvl4pPr>
            <a:lvl5pPr marL="1395865" indent="-257003" defTabSz="348529">
              <a:buFont typeface="Lucida Grande"/>
              <a:buChar char="–"/>
              <a:defRPr sz="1778">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
        <p:nvSpPr>
          <p:cNvPr id="10" name="Rechteck 7"/>
          <p:cNvSpPr/>
          <p:nvPr userDrawn="1"/>
        </p:nvSpPr>
        <p:spPr>
          <a:xfrm>
            <a:off x="5591193" y="304759"/>
            <a:ext cx="508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normAutofit/>
          </a:bodyPr>
          <a:lstStyle/>
          <a:p>
            <a:pPr algn="ctr" defTabSz="506932"/>
            <a:endParaRPr lang="en-US" sz="1444" b="1" dirty="0">
              <a:solidFill>
                <a:srgbClr val="626469"/>
              </a:solidFill>
              <a:ea typeface="Arial Unicode MS" pitchFamily="34" charset="-128"/>
              <a:cs typeface="Arial" pitchFamily="34" charset="0"/>
            </a:endParaRPr>
          </a:p>
        </p:txBody>
      </p:sp>
      <p:sp>
        <p:nvSpPr>
          <p:cNvPr id="11" name="Rechteck 8"/>
          <p:cNvSpPr/>
          <p:nvPr userDrawn="1"/>
        </p:nvSpPr>
        <p:spPr>
          <a:xfrm>
            <a:off x="6240314" y="304764"/>
            <a:ext cx="3556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lstStyle/>
          <a:p>
            <a:pPr defTabSz="506932"/>
            <a:endParaRPr lang="en-US" sz="1444" b="1" dirty="0">
              <a:solidFill>
                <a:srgbClr val="626469"/>
              </a:solidFill>
              <a:cs typeface="Arial" pitchFamily="34" charset="0"/>
            </a:endParaRPr>
          </a:p>
        </p:txBody>
      </p:sp>
      <p:sp>
        <p:nvSpPr>
          <p:cNvPr id="12" name="Rechteck 10"/>
          <p:cNvSpPr/>
          <p:nvPr userDrawn="1"/>
        </p:nvSpPr>
        <p:spPr>
          <a:xfrm>
            <a:off x="5587563" y="873161"/>
            <a:ext cx="508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normAutofit/>
          </a:bodyPr>
          <a:lstStyle/>
          <a:p>
            <a:pPr algn="ctr" defTabSz="506932"/>
            <a:endParaRPr lang="en-US" sz="1444" b="1" dirty="0">
              <a:solidFill>
                <a:srgbClr val="626469"/>
              </a:solidFill>
              <a:ea typeface="Arial Unicode MS" pitchFamily="34" charset="-128"/>
              <a:cs typeface="Arial" pitchFamily="34" charset="0"/>
            </a:endParaRPr>
          </a:p>
        </p:txBody>
      </p:sp>
      <p:sp>
        <p:nvSpPr>
          <p:cNvPr id="13" name="Rechteck 11"/>
          <p:cNvSpPr/>
          <p:nvPr userDrawn="1"/>
        </p:nvSpPr>
        <p:spPr>
          <a:xfrm>
            <a:off x="6249097" y="874262"/>
            <a:ext cx="3556000" cy="5080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lstStyle/>
          <a:p>
            <a:pPr defTabSz="506932">
              <a:tabLst>
                <a:tab pos="397517" algn="l"/>
              </a:tabLst>
            </a:pPr>
            <a:endParaRPr lang="en-US" sz="1444" b="1" dirty="0">
              <a:solidFill>
                <a:srgbClr val="626469"/>
              </a:solidFill>
              <a:cs typeface="Arial" pitchFamily="34" charset="0"/>
            </a:endParaRPr>
          </a:p>
        </p:txBody>
      </p:sp>
      <p:sp>
        <p:nvSpPr>
          <p:cNvPr id="31" name="Rechteck 10"/>
          <p:cNvSpPr/>
          <p:nvPr userDrawn="1"/>
        </p:nvSpPr>
        <p:spPr>
          <a:xfrm>
            <a:off x="5587563" y="1444661"/>
            <a:ext cx="508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normAutofit/>
          </a:bodyPr>
          <a:lstStyle/>
          <a:p>
            <a:pPr algn="ctr" defTabSz="506932"/>
            <a:endParaRPr lang="en-US" sz="1444" b="1" dirty="0">
              <a:solidFill>
                <a:srgbClr val="626469"/>
              </a:solidFill>
              <a:ea typeface="Arial Unicode MS" pitchFamily="34" charset="-128"/>
              <a:cs typeface="Arial" pitchFamily="34" charset="0"/>
            </a:endParaRPr>
          </a:p>
        </p:txBody>
      </p:sp>
      <p:sp>
        <p:nvSpPr>
          <p:cNvPr id="32" name="Rechteck 11"/>
          <p:cNvSpPr/>
          <p:nvPr userDrawn="1"/>
        </p:nvSpPr>
        <p:spPr>
          <a:xfrm>
            <a:off x="6249097" y="1445762"/>
            <a:ext cx="3556000" cy="5080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lstStyle/>
          <a:p>
            <a:pPr defTabSz="506932">
              <a:tabLst>
                <a:tab pos="397517" algn="l"/>
              </a:tabLst>
            </a:pPr>
            <a:endParaRPr lang="en-US" sz="1444" b="1" dirty="0">
              <a:solidFill>
                <a:srgbClr val="626469"/>
              </a:solidFill>
              <a:cs typeface="Arial" pitchFamily="34" charset="0"/>
            </a:endParaRPr>
          </a:p>
        </p:txBody>
      </p:sp>
      <p:sp>
        <p:nvSpPr>
          <p:cNvPr id="45" name="Rechteck 10"/>
          <p:cNvSpPr/>
          <p:nvPr userDrawn="1"/>
        </p:nvSpPr>
        <p:spPr>
          <a:xfrm>
            <a:off x="5587563" y="2016161"/>
            <a:ext cx="508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normAutofit/>
          </a:bodyPr>
          <a:lstStyle/>
          <a:p>
            <a:pPr algn="ctr" defTabSz="506932"/>
            <a:endParaRPr lang="en-US" sz="1444" b="1" dirty="0">
              <a:solidFill>
                <a:srgbClr val="626469"/>
              </a:solidFill>
              <a:ea typeface="Arial Unicode MS" pitchFamily="34" charset="-128"/>
              <a:cs typeface="Arial" pitchFamily="34" charset="0"/>
            </a:endParaRPr>
          </a:p>
        </p:txBody>
      </p:sp>
      <p:sp>
        <p:nvSpPr>
          <p:cNvPr id="46" name="Rechteck 11"/>
          <p:cNvSpPr/>
          <p:nvPr userDrawn="1"/>
        </p:nvSpPr>
        <p:spPr>
          <a:xfrm>
            <a:off x="6249097" y="2017262"/>
            <a:ext cx="3556000" cy="5080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lstStyle/>
          <a:p>
            <a:pPr defTabSz="506932">
              <a:tabLst>
                <a:tab pos="397517" algn="l"/>
              </a:tabLst>
            </a:pPr>
            <a:endParaRPr lang="en-US" sz="1444" b="1" dirty="0">
              <a:solidFill>
                <a:srgbClr val="626469"/>
              </a:solidFill>
              <a:cs typeface="Arial" pitchFamily="34" charset="0"/>
            </a:endParaRPr>
          </a:p>
        </p:txBody>
      </p:sp>
      <p:sp>
        <p:nvSpPr>
          <p:cNvPr id="47" name="Rechteck 10"/>
          <p:cNvSpPr/>
          <p:nvPr userDrawn="1"/>
        </p:nvSpPr>
        <p:spPr>
          <a:xfrm>
            <a:off x="5587563" y="2587661"/>
            <a:ext cx="508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normAutofit/>
          </a:bodyPr>
          <a:lstStyle/>
          <a:p>
            <a:pPr algn="ctr" defTabSz="506932"/>
            <a:endParaRPr lang="en-US" sz="1444" b="1" dirty="0">
              <a:solidFill>
                <a:srgbClr val="626469"/>
              </a:solidFill>
              <a:ea typeface="Arial Unicode MS" pitchFamily="34" charset="-128"/>
              <a:cs typeface="Arial" pitchFamily="34" charset="0"/>
            </a:endParaRPr>
          </a:p>
        </p:txBody>
      </p:sp>
      <p:sp>
        <p:nvSpPr>
          <p:cNvPr id="48" name="Rechteck 11"/>
          <p:cNvSpPr/>
          <p:nvPr userDrawn="1"/>
        </p:nvSpPr>
        <p:spPr>
          <a:xfrm>
            <a:off x="6249097" y="2588762"/>
            <a:ext cx="3556000" cy="5080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lstStyle/>
          <a:p>
            <a:pPr defTabSz="506932">
              <a:tabLst>
                <a:tab pos="397517" algn="l"/>
              </a:tabLst>
            </a:pPr>
            <a:endParaRPr lang="en-US" sz="1444" b="1" dirty="0">
              <a:solidFill>
                <a:srgbClr val="626469"/>
              </a:solidFill>
              <a:cs typeface="Arial" pitchFamily="34" charset="0"/>
            </a:endParaRPr>
          </a:p>
        </p:txBody>
      </p:sp>
      <p:sp>
        <p:nvSpPr>
          <p:cNvPr id="49" name="Rechteck 10"/>
          <p:cNvSpPr/>
          <p:nvPr userDrawn="1"/>
        </p:nvSpPr>
        <p:spPr>
          <a:xfrm>
            <a:off x="5587563" y="3180328"/>
            <a:ext cx="508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normAutofit/>
          </a:bodyPr>
          <a:lstStyle/>
          <a:p>
            <a:pPr algn="ctr" defTabSz="506932"/>
            <a:endParaRPr lang="en-US" sz="1444" b="1" dirty="0">
              <a:solidFill>
                <a:srgbClr val="626469"/>
              </a:solidFill>
              <a:ea typeface="Arial Unicode MS" pitchFamily="34" charset="-128"/>
              <a:cs typeface="Arial" pitchFamily="34" charset="0"/>
            </a:endParaRPr>
          </a:p>
        </p:txBody>
      </p:sp>
      <p:sp>
        <p:nvSpPr>
          <p:cNvPr id="50" name="Rechteck 11"/>
          <p:cNvSpPr/>
          <p:nvPr userDrawn="1"/>
        </p:nvSpPr>
        <p:spPr>
          <a:xfrm>
            <a:off x="6249097" y="3181429"/>
            <a:ext cx="3556000" cy="5080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lstStyle/>
          <a:p>
            <a:pPr defTabSz="506932">
              <a:tabLst>
                <a:tab pos="397517" algn="l"/>
              </a:tabLst>
            </a:pPr>
            <a:endParaRPr lang="en-US" sz="1444" b="1" dirty="0">
              <a:solidFill>
                <a:srgbClr val="626469"/>
              </a:solidFill>
              <a:cs typeface="Arial" pitchFamily="34" charset="0"/>
            </a:endParaRPr>
          </a:p>
        </p:txBody>
      </p:sp>
      <p:sp>
        <p:nvSpPr>
          <p:cNvPr id="51" name="Rechteck 10"/>
          <p:cNvSpPr/>
          <p:nvPr userDrawn="1"/>
        </p:nvSpPr>
        <p:spPr>
          <a:xfrm>
            <a:off x="5587563" y="3772994"/>
            <a:ext cx="508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normAutofit/>
          </a:bodyPr>
          <a:lstStyle/>
          <a:p>
            <a:pPr algn="ctr" defTabSz="506932"/>
            <a:endParaRPr lang="en-US" sz="1444" b="1" dirty="0">
              <a:solidFill>
                <a:srgbClr val="626469"/>
              </a:solidFill>
              <a:ea typeface="Arial Unicode MS" pitchFamily="34" charset="-128"/>
              <a:cs typeface="Arial" pitchFamily="34" charset="0"/>
            </a:endParaRPr>
          </a:p>
        </p:txBody>
      </p:sp>
      <p:sp>
        <p:nvSpPr>
          <p:cNvPr id="52" name="Rechteck 11"/>
          <p:cNvSpPr/>
          <p:nvPr userDrawn="1"/>
        </p:nvSpPr>
        <p:spPr>
          <a:xfrm>
            <a:off x="6249097" y="3774096"/>
            <a:ext cx="3556000" cy="5080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lstStyle/>
          <a:p>
            <a:pPr defTabSz="506932">
              <a:tabLst>
                <a:tab pos="397517" algn="l"/>
              </a:tabLst>
            </a:pPr>
            <a:endParaRPr lang="en-US" sz="1444" b="1" dirty="0">
              <a:solidFill>
                <a:srgbClr val="626469"/>
              </a:solidFill>
              <a:cs typeface="Arial" pitchFamily="34" charset="0"/>
            </a:endParaRPr>
          </a:p>
        </p:txBody>
      </p:sp>
      <p:sp>
        <p:nvSpPr>
          <p:cNvPr id="55" name="Rechteck 10"/>
          <p:cNvSpPr/>
          <p:nvPr userDrawn="1"/>
        </p:nvSpPr>
        <p:spPr>
          <a:xfrm>
            <a:off x="5587563" y="4355078"/>
            <a:ext cx="508000" cy="508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normAutofit/>
          </a:bodyPr>
          <a:lstStyle/>
          <a:p>
            <a:pPr algn="ctr" defTabSz="506932"/>
            <a:endParaRPr lang="en-US" sz="1444" b="1" dirty="0">
              <a:solidFill>
                <a:srgbClr val="626469"/>
              </a:solidFill>
              <a:ea typeface="Arial Unicode MS" pitchFamily="34" charset="-128"/>
              <a:cs typeface="Arial" pitchFamily="34" charset="0"/>
            </a:endParaRPr>
          </a:p>
        </p:txBody>
      </p:sp>
      <p:sp>
        <p:nvSpPr>
          <p:cNvPr id="56" name="Rechteck 11"/>
          <p:cNvSpPr/>
          <p:nvPr userDrawn="1"/>
        </p:nvSpPr>
        <p:spPr>
          <a:xfrm>
            <a:off x="6249097" y="4356179"/>
            <a:ext cx="3556000" cy="5080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2247" tIns="51117" rIns="102247" bIns="51117" rtlCol="0" anchor="ctr"/>
          <a:lstStyle/>
          <a:p>
            <a:pPr defTabSz="506932">
              <a:tabLst>
                <a:tab pos="397517" algn="l"/>
              </a:tabLst>
            </a:pPr>
            <a:endParaRPr lang="en-US" sz="1444" b="1" dirty="0">
              <a:solidFill>
                <a:srgbClr val="626469"/>
              </a:solidFill>
              <a:cs typeface="Arial" pitchFamily="34" charset="0"/>
            </a:endParaRPr>
          </a:p>
        </p:txBody>
      </p:sp>
      <p:sp>
        <p:nvSpPr>
          <p:cNvPr id="24" name="Text Placeholder 4"/>
          <p:cNvSpPr>
            <a:spLocks noGrp="1"/>
          </p:cNvSpPr>
          <p:nvPr userDrawn="1">
            <p:ph type="body" sz="quarter" idx="13" hasCustomPrompt="1"/>
          </p:nvPr>
        </p:nvSpPr>
        <p:spPr>
          <a:xfrm>
            <a:off x="5560111" y="424629"/>
            <a:ext cx="566218" cy="234046"/>
          </a:xfrm>
          <a:prstGeom prst="rect">
            <a:avLst/>
          </a:prstGeom>
        </p:spPr>
        <p:txBody>
          <a:bodyPr lIns="91249" tIns="45622" rIns="91249" bIns="45622" anchor="ctr"/>
          <a:lstStyle>
            <a:lvl1pPr algn="ctr">
              <a:buNone/>
              <a:defRPr sz="1444"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6255147" y="439762"/>
            <a:ext cx="3495420" cy="231517"/>
          </a:xfrm>
          <a:prstGeom prst="rect">
            <a:avLst/>
          </a:prstGeom>
        </p:spPr>
        <p:txBody>
          <a:bodyPr lIns="91249" tIns="45622" rIns="91249" bIns="45622" anchor="ctr"/>
          <a:lstStyle>
            <a:lvl1pPr>
              <a:buNone/>
              <a:defRPr sz="1444"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5562635" y="973074"/>
            <a:ext cx="566218" cy="234046"/>
          </a:xfrm>
          <a:prstGeom prst="rect">
            <a:avLst/>
          </a:prstGeom>
        </p:spPr>
        <p:txBody>
          <a:bodyPr lIns="91249" tIns="45622" rIns="91249" bIns="45622" anchor="ctr"/>
          <a:lstStyle>
            <a:lvl1pPr algn="ctr">
              <a:buNone/>
              <a:defRPr sz="1444"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6257671" y="988206"/>
            <a:ext cx="3495420" cy="231517"/>
          </a:xfrm>
          <a:prstGeom prst="rect">
            <a:avLst/>
          </a:prstGeom>
        </p:spPr>
        <p:txBody>
          <a:bodyPr lIns="91249" tIns="45622" rIns="91249" bIns="45622" anchor="ctr"/>
          <a:lstStyle>
            <a:lvl1pPr>
              <a:buNone/>
              <a:defRPr sz="1444"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5549995" y="1567000"/>
            <a:ext cx="566218" cy="234046"/>
          </a:xfrm>
          <a:prstGeom prst="rect">
            <a:avLst/>
          </a:prstGeom>
        </p:spPr>
        <p:txBody>
          <a:bodyPr lIns="91249" tIns="45622" rIns="91249" bIns="45622" anchor="ctr"/>
          <a:lstStyle>
            <a:lvl1pPr algn="ctr">
              <a:buNone/>
              <a:defRPr sz="1444"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6245032" y="1582146"/>
            <a:ext cx="3495420" cy="231517"/>
          </a:xfrm>
          <a:prstGeom prst="rect">
            <a:avLst/>
          </a:prstGeom>
        </p:spPr>
        <p:txBody>
          <a:bodyPr lIns="91249" tIns="45622" rIns="91249" bIns="45622" anchor="ctr"/>
          <a:lstStyle>
            <a:lvl1pPr>
              <a:buNone/>
              <a:defRPr sz="1444"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5547471" y="2140736"/>
            <a:ext cx="566218" cy="234046"/>
          </a:xfrm>
          <a:prstGeom prst="rect">
            <a:avLst/>
          </a:prstGeom>
        </p:spPr>
        <p:txBody>
          <a:bodyPr lIns="91249" tIns="45622" rIns="91249" bIns="45622" anchor="ctr"/>
          <a:lstStyle>
            <a:lvl1pPr algn="ctr">
              <a:buNone/>
              <a:defRPr sz="1444"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6242508" y="2155869"/>
            <a:ext cx="3495420" cy="231517"/>
          </a:xfrm>
          <a:prstGeom prst="rect">
            <a:avLst/>
          </a:prstGeom>
        </p:spPr>
        <p:txBody>
          <a:bodyPr lIns="91249" tIns="45622" rIns="91249" bIns="45622" anchor="ctr"/>
          <a:lstStyle>
            <a:lvl1pPr>
              <a:buNone/>
              <a:defRPr sz="1444"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5549995" y="2689180"/>
            <a:ext cx="566218" cy="234046"/>
          </a:xfrm>
          <a:prstGeom prst="rect">
            <a:avLst/>
          </a:prstGeom>
        </p:spPr>
        <p:txBody>
          <a:bodyPr lIns="91249" tIns="45622" rIns="91249" bIns="45622" anchor="ctr"/>
          <a:lstStyle>
            <a:lvl1pPr algn="ctr">
              <a:buNone/>
              <a:defRPr sz="1444"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6245032" y="2704313"/>
            <a:ext cx="3495420" cy="231517"/>
          </a:xfrm>
          <a:prstGeom prst="rect">
            <a:avLst/>
          </a:prstGeom>
        </p:spPr>
        <p:txBody>
          <a:bodyPr lIns="91249" tIns="45622" rIns="91249" bIns="45622" anchor="ctr"/>
          <a:lstStyle>
            <a:lvl1pPr>
              <a:buNone/>
              <a:defRPr sz="1444"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5552520" y="3283100"/>
            <a:ext cx="566218" cy="234046"/>
          </a:xfrm>
          <a:prstGeom prst="rect">
            <a:avLst/>
          </a:prstGeom>
        </p:spPr>
        <p:txBody>
          <a:bodyPr lIns="91249" tIns="45622" rIns="91249" bIns="45622" anchor="ctr"/>
          <a:lstStyle>
            <a:lvl1pPr algn="ctr">
              <a:buNone/>
              <a:defRPr sz="1444"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6232391" y="3298253"/>
            <a:ext cx="3495420" cy="231517"/>
          </a:xfrm>
          <a:prstGeom prst="rect">
            <a:avLst/>
          </a:prstGeom>
        </p:spPr>
        <p:txBody>
          <a:bodyPr lIns="91249" tIns="45622" rIns="91249" bIns="45622" anchor="ctr"/>
          <a:lstStyle>
            <a:lvl1pPr>
              <a:buNone/>
              <a:defRPr sz="1444"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5537355" y="3874531"/>
            <a:ext cx="566218" cy="234046"/>
          </a:xfrm>
          <a:prstGeom prst="rect">
            <a:avLst/>
          </a:prstGeom>
        </p:spPr>
        <p:txBody>
          <a:bodyPr lIns="91249" tIns="45622" rIns="91249" bIns="45622" anchor="ctr"/>
          <a:lstStyle>
            <a:lvl1pPr algn="ctr">
              <a:buNone/>
              <a:defRPr sz="1444"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6247556" y="3889666"/>
            <a:ext cx="3495420" cy="231517"/>
          </a:xfrm>
          <a:prstGeom prst="rect">
            <a:avLst/>
          </a:prstGeom>
        </p:spPr>
        <p:txBody>
          <a:bodyPr lIns="91249" tIns="45622" rIns="91249" bIns="45622" anchor="ctr"/>
          <a:lstStyle>
            <a:lvl1pPr>
              <a:buNone/>
              <a:defRPr sz="1444"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5539880" y="4468469"/>
            <a:ext cx="566218" cy="234046"/>
          </a:xfrm>
          <a:prstGeom prst="rect">
            <a:avLst/>
          </a:prstGeom>
        </p:spPr>
        <p:txBody>
          <a:bodyPr lIns="91249" tIns="45622" rIns="91249" bIns="45622" anchor="ctr"/>
          <a:lstStyle>
            <a:lvl1pPr algn="ctr">
              <a:buNone/>
              <a:defRPr sz="1444"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6234917" y="4483603"/>
            <a:ext cx="3495420" cy="231517"/>
          </a:xfrm>
          <a:prstGeom prst="rect">
            <a:avLst/>
          </a:prstGeom>
        </p:spPr>
        <p:txBody>
          <a:bodyPr lIns="91249" tIns="45622" rIns="91249" bIns="45622" anchor="ctr"/>
          <a:lstStyle>
            <a:lvl1pPr>
              <a:buNone/>
              <a:defRPr sz="1444" b="1">
                <a:solidFill>
                  <a:schemeClr val="accent1"/>
                </a:solidFill>
              </a:defRPr>
            </a:lvl1pPr>
          </a:lstStyle>
          <a:p>
            <a:r>
              <a:rPr lang="en-US" dirty="0"/>
              <a:t>Edit text</a:t>
            </a:r>
          </a:p>
        </p:txBody>
      </p:sp>
    </p:spTree>
    <p:extLst>
      <p:ext uri="{BB962C8B-B14F-4D97-AF65-F5344CB8AC3E}">
        <p14:creationId xmlns:p14="http://schemas.microsoft.com/office/powerpoint/2010/main" val="40734132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5125862" y="16"/>
            <a:ext cx="5034141" cy="5714999"/>
          </a:xfrm>
          <a:prstGeom prst="rect">
            <a:avLst/>
          </a:prstGeom>
          <a:solidFill>
            <a:schemeClr val="accent2">
              <a:alpha val="20000"/>
            </a:schemeClr>
          </a:solidFill>
        </p:spPr>
        <p:txBody>
          <a:bodyPr vert="horz" lIns="251479" tIns="251479" rIns="251479" bIns="251479"/>
          <a:lstStyle>
            <a:lvl1pPr marL="0" indent="0">
              <a:buNone/>
              <a:defRPr sz="1222">
                <a:solidFill>
                  <a:schemeClr val="accent1"/>
                </a:solidFill>
              </a:defRPr>
            </a:lvl1pPr>
            <a:lvl2pPr marL="491115" indent="-293956">
              <a:buFont typeface="Arial"/>
              <a:buChar char="•"/>
              <a:defRPr sz="2000">
                <a:solidFill>
                  <a:schemeClr val="accent1"/>
                </a:solidFill>
              </a:defRPr>
            </a:lvl2pPr>
            <a:lvl3pPr marL="785057" indent="-253484">
              <a:buFont typeface="Lucida Grande"/>
              <a:buChar char="–"/>
              <a:defRPr sz="1778">
                <a:solidFill>
                  <a:schemeClr val="accent1"/>
                </a:solidFill>
              </a:defRPr>
            </a:lvl3pPr>
            <a:lvl4pPr marL="1082548" indent="-253484">
              <a:buFont typeface="Lucida Grande"/>
              <a:buChar char="–"/>
              <a:defRPr sz="1556">
                <a:solidFill>
                  <a:schemeClr val="accent1"/>
                </a:solidFill>
              </a:defRPr>
            </a:lvl4pPr>
            <a:lvl5pPr marL="1395865" indent="-257003" defTabSz="348529">
              <a:buFont typeface="Lucida Grande"/>
              <a:buChar char="–"/>
              <a:defRPr sz="1556">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280460" y="1092182"/>
            <a:ext cx="4166624" cy="3798808"/>
          </a:xfrm>
          <a:prstGeom prst="rect">
            <a:avLst/>
          </a:prstGeom>
          <a:noFill/>
        </p:spPr>
        <p:txBody>
          <a:bodyPr vert="horz" wrap="square" lIns="0" tIns="0" rIns="0" bIns="0">
            <a:noAutofit/>
          </a:bodyPr>
          <a:lstStyle>
            <a:lvl1pPr marL="262271" indent="-262271">
              <a:buClr>
                <a:schemeClr val="tx2"/>
              </a:buClr>
              <a:buFont typeface="Arial" panose="020B0604020202020204" pitchFamily="34" charset="0"/>
              <a:buNone/>
              <a:defRPr sz="2000">
                <a:solidFill>
                  <a:schemeClr val="accent1"/>
                </a:solidFill>
              </a:defRPr>
            </a:lvl1pPr>
            <a:lvl2pPr marL="506949" indent="-244676">
              <a:buClr>
                <a:schemeClr val="tx2"/>
              </a:buClr>
              <a:buFont typeface="Arial" panose="020B0604020202020204" pitchFamily="34" charset="0"/>
              <a:buChar char="•"/>
              <a:defRPr sz="1778">
                <a:solidFill>
                  <a:schemeClr val="accent1"/>
                </a:solidFill>
              </a:defRPr>
            </a:lvl2pPr>
            <a:lvl3pPr marL="698816" indent="-191867">
              <a:buClr>
                <a:schemeClr val="tx2"/>
              </a:buClr>
              <a:buFont typeface="Arial" panose="020B0604020202020204" pitchFamily="34" charset="0"/>
              <a:buChar char="•"/>
              <a:defRPr sz="1556">
                <a:solidFill>
                  <a:schemeClr val="accent1"/>
                </a:solidFill>
              </a:defRPr>
            </a:lvl3pPr>
            <a:lvl4pPr marL="890681" indent="-191867">
              <a:buClr>
                <a:schemeClr val="tx2"/>
              </a:buClr>
              <a:buFont typeface="Arial" panose="020B0604020202020204" pitchFamily="34" charset="0"/>
              <a:buChar char="•"/>
              <a:defRPr sz="1556">
                <a:solidFill>
                  <a:schemeClr val="accent1"/>
                </a:solidFill>
              </a:defRPr>
            </a:lvl4pPr>
            <a:lvl5pPr marL="1084310" indent="-193621" defTabSz="348529">
              <a:buClr>
                <a:schemeClr val="tx2"/>
              </a:buClr>
              <a:buFont typeface="Arial" panose="020B0604020202020204" pitchFamily="34" charset="0"/>
              <a:buChar char="•"/>
              <a:defRPr sz="1556">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280460" y="387054"/>
            <a:ext cx="4166624" cy="410369"/>
          </a:xfrm>
          <a:prstGeom prst="rect">
            <a:avLst/>
          </a:prstGeom>
        </p:spPr>
        <p:txBody>
          <a:bodyPr wrap="square" lIns="0" tIns="0" rIns="0" bIns="0" anchor="ctr" anchorCtr="0">
            <a:spAutoFit/>
          </a:bodyPr>
          <a:lstStyle>
            <a:lvl1pPr algn="l">
              <a:defRPr sz="2667" baseline="0">
                <a:solidFill>
                  <a:schemeClr val="tx2"/>
                </a:solidFill>
              </a:defRPr>
            </a:lvl1pPr>
          </a:lstStyle>
          <a:p>
            <a:r>
              <a:rPr lang="en-US" dirty="0"/>
              <a:t>Click To Edit Section Title</a:t>
            </a:r>
          </a:p>
        </p:txBody>
      </p:sp>
      <p:sp>
        <p:nvSpPr>
          <p:cNvPr id="23" name="Rectangle 22"/>
          <p:cNvSpPr/>
          <p:nvPr userDrawn="1"/>
        </p:nvSpPr>
        <p:spPr>
          <a:xfrm rot="5400000">
            <a:off x="2061111" y="2650247"/>
            <a:ext cx="5714998" cy="4145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01388" tIns="50691" rIns="101388" bIns="50691" rtlCol="0" anchor="ctr"/>
          <a:lstStyle/>
          <a:p>
            <a:pPr algn="ctr" defTabSz="506932"/>
            <a:endParaRPr lang="en-US" sz="2000" dirty="0">
              <a:solidFill>
                <a:prstClr val="white"/>
              </a:solidFill>
            </a:endParaRPr>
          </a:p>
        </p:txBody>
      </p:sp>
      <p:sp>
        <p:nvSpPr>
          <p:cNvPr id="4" name="Text Placeholder 3"/>
          <p:cNvSpPr>
            <a:spLocks noGrp="1"/>
          </p:cNvSpPr>
          <p:nvPr>
            <p:ph type="body" sz="quarter" idx="14" hasCustomPrompt="1"/>
          </p:nvPr>
        </p:nvSpPr>
        <p:spPr>
          <a:xfrm>
            <a:off x="4711375" y="0"/>
            <a:ext cx="829030" cy="5715000"/>
          </a:xfrm>
          <a:prstGeom prst="rect">
            <a:avLst/>
          </a:prstGeom>
          <a:solidFill>
            <a:schemeClr val="tx2">
              <a:alpha val="80000"/>
            </a:schemeClr>
          </a:solidFill>
          <a:ln>
            <a:noFill/>
          </a:ln>
        </p:spPr>
        <p:txBody>
          <a:bodyPr lIns="91249" tIns="45622" rIns="91249" bIns="45622"/>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6"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chemeClr val="accent1"/>
                </a:solidFill>
                <a:latin typeface="Arial"/>
                <a:cs typeface="Arial"/>
              </a:defRPr>
            </a:lvl1pPr>
          </a:lstStyle>
          <a:p>
            <a:r>
              <a:rPr lang="en-US" dirty="0">
                <a:solidFill>
                  <a:srgbClr val="626469"/>
                </a:solidFill>
              </a:rPr>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Tree>
    <p:extLst>
      <p:ext uri="{BB962C8B-B14F-4D97-AF65-F5344CB8AC3E}">
        <p14:creationId xmlns:p14="http://schemas.microsoft.com/office/powerpoint/2010/main" val="18635730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86762" y="2416854"/>
            <a:ext cx="9592812" cy="410369"/>
          </a:xfrm>
          <a:prstGeom prst="rect">
            <a:avLst/>
          </a:prstGeom>
        </p:spPr>
        <p:txBody>
          <a:bodyPr lIns="0" tIns="0" rIns="0" bIns="0" anchor="ctr" anchorCtr="0">
            <a:noAutofit/>
          </a:bodyPr>
          <a:lstStyle>
            <a:lvl1pPr algn="l">
              <a:defRPr sz="2667"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286762" y="2927231"/>
            <a:ext cx="9592812" cy="239382"/>
          </a:xfrm>
          <a:prstGeom prst="rect">
            <a:avLst/>
          </a:prstGeom>
        </p:spPr>
        <p:txBody>
          <a:bodyPr lIns="0" tIns="0" rIns="0" bIns="0" anchor="ctr" anchorCtr="0">
            <a:noAutofit/>
          </a:bodyPr>
          <a:lstStyle>
            <a:lvl1pPr marL="0" indent="0">
              <a:buNone/>
              <a:defRPr sz="1556"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Tree>
    <p:extLst>
      <p:ext uri="{BB962C8B-B14F-4D97-AF65-F5344CB8AC3E}">
        <p14:creationId xmlns:p14="http://schemas.microsoft.com/office/powerpoint/2010/main" val="21893165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280492" y="3283860"/>
            <a:ext cx="9607901" cy="341974"/>
          </a:xfrm>
          <a:prstGeom prst="rect">
            <a:avLst/>
          </a:prstGeom>
        </p:spPr>
        <p:txBody>
          <a:bodyPr lIns="0" tIns="0" rIns="0" bIns="0">
            <a:noAutofit/>
          </a:bodyPr>
          <a:lstStyle>
            <a:lvl1pPr marL="0" indent="0" algn="ctr">
              <a:buNone/>
              <a:defRPr sz="2222">
                <a:solidFill>
                  <a:schemeClr val="accent2"/>
                </a:solidFill>
              </a:defRPr>
            </a:lvl1pPr>
            <a:lvl2pPr marL="506949" indent="0" algn="ctr">
              <a:buNone/>
              <a:defRPr>
                <a:solidFill>
                  <a:schemeClr val="tx1">
                    <a:tint val="75000"/>
                  </a:schemeClr>
                </a:solidFill>
              </a:defRPr>
            </a:lvl2pPr>
            <a:lvl3pPr marL="1013894" indent="0" algn="ctr">
              <a:buNone/>
              <a:defRPr>
                <a:solidFill>
                  <a:schemeClr val="tx1">
                    <a:tint val="75000"/>
                  </a:schemeClr>
                </a:solidFill>
              </a:defRPr>
            </a:lvl3pPr>
            <a:lvl4pPr marL="1520843" indent="0" algn="ctr">
              <a:buNone/>
              <a:defRPr>
                <a:solidFill>
                  <a:schemeClr val="tx1">
                    <a:tint val="75000"/>
                  </a:schemeClr>
                </a:solidFill>
              </a:defRPr>
            </a:lvl4pPr>
            <a:lvl5pPr marL="2027787" indent="0" algn="ctr">
              <a:buNone/>
              <a:defRPr>
                <a:solidFill>
                  <a:schemeClr val="tx1">
                    <a:tint val="75000"/>
                  </a:schemeClr>
                </a:solidFill>
              </a:defRPr>
            </a:lvl5pPr>
            <a:lvl6pPr marL="2534744" indent="0" algn="ctr">
              <a:buNone/>
              <a:defRPr>
                <a:solidFill>
                  <a:schemeClr val="tx1">
                    <a:tint val="75000"/>
                  </a:schemeClr>
                </a:solidFill>
              </a:defRPr>
            </a:lvl6pPr>
            <a:lvl7pPr marL="3041686" indent="0" algn="ctr">
              <a:buNone/>
              <a:defRPr>
                <a:solidFill>
                  <a:schemeClr val="tx1">
                    <a:tint val="75000"/>
                  </a:schemeClr>
                </a:solidFill>
              </a:defRPr>
            </a:lvl7pPr>
            <a:lvl8pPr marL="3548632" indent="0" algn="ctr">
              <a:buNone/>
              <a:defRPr>
                <a:solidFill>
                  <a:schemeClr val="tx1">
                    <a:tint val="75000"/>
                  </a:schemeClr>
                </a:solidFill>
              </a:defRPr>
            </a:lvl8pPr>
            <a:lvl9pPr marL="405557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
        <p:nvSpPr>
          <p:cNvPr id="3" name="Picture Placeholder 5"/>
          <p:cNvSpPr>
            <a:spLocks noGrp="1"/>
          </p:cNvSpPr>
          <p:nvPr>
            <p:ph type="pic" sz="quarter" idx="10" hasCustomPrompt="1"/>
          </p:nvPr>
        </p:nvSpPr>
        <p:spPr>
          <a:xfrm>
            <a:off x="1" y="0"/>
            <a:ext cx="10160000" cy="5715000"/>
          </a:xfrm>
          <a:prstGeom prst="rect">
            <a:avLst/>
          </a:prstGeom>
          <a:solidFill>
            <a:srgbClr val="8E8F93">
              <a:alpha val="20000"/>
            </a:srgbClr>
          </a:solidFill>
        </p:spPr>
        <p:txBody>
          <a:bodyPr lIns="91249" tIns="45622" rIns="91249" bIns="45622"/>
          <a:lstStyle>
            <a:lvl1pPr marL="0" marR="0" indent="0" algn="l" defTabSz="506949" rtl="0" eaLnBrk="1" fontAlgn="auto" latinLnBrk="0" hangingPunct="1">
              <a:lnSpc>
                <a:spcPct val="100000"/>
              </a:lnSpc>
              <a:spcBef>
                <a:spcPct val="20000"/>
              </a:spcBef>
              <a:spcAft>
                <a:spcPts val="0"/>
              </a:spcAft>
              <a:buClrTx/>
              <a:buSzTx/>
              <a:buFont typeface="Arial"/>
              <a:buNone/>
              <a:tabLst/>
              <a:defRPr sz="1556"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280459" y="1903964"/>
            <a:ext cx="9607902" cy="1367896"/>
          </a:xfrm>
          <a:prstGeom prst="rect">
            <a:avLst/>
          </a:prstGeom>
        </p:spPr>
        <p:txBody>
          <a:bodyPr lIns="0" tIns="0" rIns="0" bIns="0" anchor="t">
            <a:noAutofit/>
          </a:bodyPr>
          <a:lstStyle>
            <a:lvl1pPr marL="0" indent="0" algn="ctr">
              <a:buFont typeface="Arial"/>
              <a:buNone/>
              <a:defRPr sz="4444">
                <a:solidFill>
                  <a:schemeClr val="bg1"/>
                </a:solidFill>
              </a:defRPr>
            </a:lvl1pPr>
          </a:lstStyle>
          <a:p>
            <a:r>
              <a:rPr lang="en-US" dirty="0"/>
              <a:t>CLICK TO EDIT QUOTE OR CALLOUT</a:t>
            </a:r>
          </a:p>
        </p:txBody>
      </p:sp>
    </p:spTree>
    <p:extLst>
      <p:ext uri="{BB962C8B-B14F-4D97-AF65-F5344CB8AC3E}">
        <p14:creationId xmlns:p14="http://schemas.microsoft.com/office/powerpoint/2010/main" val="24090260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80459" y="1903964"/>
            <a:ext cx="9607902" cy="1367896"/>
          </a:xfrm>
          <a:prstGeom prst="rect">
            <a:avLst/>
          </a:prstGeom>
        </p:spPr>
        <p:txBody>
          <a:bodyPr lIns="0" tIns="0" rIns="0" bIns="0" anchor="t">
            <a:noAutofit/>
          </a:bodyPr>
          <a:lstStyle>
            <a:lvl1pPr marL="0" indent="0" algn="ctr">
              <a:buFont typeface="Arial"/>
              <a:buNone/>
              <a:defRPr sz="4444">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80492" y="3283860"/>
            <a:ext cx="9607901" cy="341974"/>
          </a:xfrm>
          <a:prstGeom prst="rect">
            <a:avLst/>
          </a:prstGeom>
        </p:spPr>
        <p:txBody>
          <a:bodyPr lIns="0" tIns="0" rIns="0" bIns="0">
            <a:noAutofit/>
          </a:bodyPr>
          <a:lstStyle>
            <a:lvl1pPr marL="0" indent="0" algn="ctr">
              <a:buNone/>
              <a:defRPr sz="2222">
                <a:solidFill>
                  <a:schemeClr val="accent2"/>
                </a:solidFill>
              </a:defRPr>
            </a:lvl1pPr>
            <a:lvl2pPr marL="506949" indent="0" algn="ctr">
              <a:buNone/>
              <a:defRPr>
                <a:solidFill>
                  <a:schemeClr val="tx1">
                    <a:tint val="75000"/>
                  </a:schemeClr>
                </a:solidFill>
              </a:defRPr>
            </a:lvl2pPr>
            <a:lvl3pPr marL="1013894" indent="0" algn="ctr">
              <a:buNone/>
              <a:defRPr>
                <a:solidFill>
                  <a:schemeClr val="tx1">
                    <a:tint val="75000"/>
                  </a:schemeClr>
                </a:solidFill>
              </a:defRPr>
            </a:lvl3pPr>
            <a:lvl4pPr marL="1520843" indent="0" algn="ctr">
              <a:buNone/>
              <a:defRPr>
                <a:solidFill>
                  <a:schemeClr val="tx1">
                    <a:tint val="75000"/>
                  </a:schemeClr>
                </a:solidFill>
              </a:defRPr>
            </a:lvl4pPr>
            <a:lvl5pPr marL="2027787" indent="0" algn="ctr">
              <a:buNone/>
              <a:defRPr>
                <a:solidFill>
                  <a:schemeClr val="tx1">
                    <a:tint val="75000"/>
                  </a:schemeClr>
                </a:solidFill>
              </a:defRPr>
            </a:lvl5pPr>
            <a:lvl6pPr marL="2534744" indent="0" algn="ctr">
              <a:buNone/>
              <a:defRPr>
                <a:solidFill>
                  <a:schemeClr val="tx1">
                    <a:tint val="75000"/>
                  </a:schemeClr>
                </a:solidFill>
              </a:defRPr>
            </a:lvl6pPr>
            <a:lvl7pPr marL="3041686" indent="0" algn="ctr">
              <a:buNone/>
              <a:defRPr>
                <a:solidFill>
                  <a:schemeClr val="tx1">
                    <a:tint val="75000"/>
                  </a:schemeClr>
                </a:solidFill>
              </a:defRPr>
            </a:lvl7pPr>
            <a:lvl8pPr marL="3548632" indent="0" algn="ctr">
              <a:buNone/>
              <a:defRPr>
                <a:solidFill>
                  <a:schemeClr val="tx1">
                    <a:tint val="75000"/>
                  </a:schemeClr>
                </a:solidFill>
              </a:defRPr>
            </a:lvl8pPr>
            <a:lvl9pPr marL="405557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chemeClr val="accent1"/>
                </a:solidFill>
                <a:latin typeface="Arial"/>
                <a:cs typeface="Arial"/>
              </a:defRPr>
            </a:lvl1pPr>
          </a:lstStyle>
          <a:p>
            <a:r>
              <a:rPr lang="en-US" dirty="0">
                <a:solidFill>
                  <a:srgbClr val="626469"/>
                </a:solidFill>
              </a:rPr>
              <a:t>Confidential Property of Schneider Electric |</a:t>
            </a:r>
          </a:p>
        </p:txBody>
      </p:sp>
      <p:pic>
        <p:nvPicPr>
          <p:cNvPr id="8" name="Picture 7"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
        <p:nvSpPr>
          <p:cNvPr id="3" name="Picture Placeholder 5"/>
          <p:cNvSpPr>
            <a:spLocks noGrp="1"/>
          </p:cNvSpPr>
          <p:nvPr>
            <p:ph type="pic" sz="quarter" idx="10" hasCustomPrompt="1"/>
          </p:nvPr>
        </p:nvSpPr>
        <p:spPr>
          <a:xfrm>
            <a:off x="1" y="0"/>
            <a:ext cx="10160000" cy="5715000"/>
          </a:xfrm>
          <a:prstGeom prst="rect">
            <a:avLst/>
          </a:prstGeom>
          <a:solidFill>
            <a:srgbClr val="8E8F93">
              <a:alpha val="20000"/>
            </a:srgbClr>
          </a:solidFill>
        </p:spPr>
        <p:txBody>
          <a:bodyPr lIns="91249" tIns="45622" rIns="91249" bIns="45622"/>
          <a:lstStyle>
            <a:lvl1pPr marL="0" indent="0">
              <a:buNone/>
              <a:defRPr sz="1556"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874040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280459" y="1903964"/>
            <a:ext cx="9607902" cy="1367896"/>
          </a:xfrm>
          <a:prstGeom prst="rect">
            <a:avLst/>
          </a:prstGeom>
        </p:spPr>
        <p:txBody>
          <a:bodyPr wrap="square" lIns="0" tIns="0" rIns="0" bIns="0" anchor="t">
            <a:noAutofit/>
          </a:bodyPr>
          <a:lstStyle>
            <a:lvl1pPr marL="0" indent="0" algn="ctr">
              <a:buFont typeface="Arial"/>
              <a:buNone/>
              <a:defRPr sz="4444">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280492" y="3283860"/>
            <a:ext cx="9607901" cy="341974"/>
          </a:xfrm>
          <a:prstGeom prst="rect">
            <a:avLst/>
          </a:prstGeom>
        </p:spPr>
        <p:txBody>
          <a:bodyPr wrap="square" lIns="0" tIns="0" rIns="0" bIns="0">
            <a:noAutofit/>
          </a:bodyPr>
          <a:lstStyle>
            <a:lvl1pPr marL="0" indent="0" algn="ctr">
              <a:buNone/>
              <a:defRPr sz="2222">
                <a:solidFill>
                  <a:schemeClr val="accent2"/>
                </a:solidFill>
              </a:defRPr>
            </a:lvl1pPr>
            <a:lvl2pPr marL="506949" indent="0" algn="ctr">
              <a:buNone/>
              <a:defRPr>
                <a:solidFill>
                  <a:schemeClr val="tx1">
                    <a:tint val="75000"/>
                  </a:schemeClr>
                </a:solidFill>
              </a:defRPr>
            </a:lvl2pPr>
            <a:lvl3pPr marL="1013894" indent="0" algn="ctr">
              <a:buNone/>
              <a:defRPr>
                <a:solidFill>
                  <a:schemeClr val="tx1">
                    <a:tint val="75000"/>
                  </a:schemeClr>
                </a:solidFill>
              </a:defRPr>
            </a:lvl3pPr>
            <a:lvl4pPr marL="1520843" indent="0" algn="ctr">
              <a:buNone/>
              <a:defRPr>
                <a:solidFill>
                  <a:schemeClr val="tx1">
                    <a:tint val="75000"/>
                  </a:schemeClr>
                </a:solidFill>
              </a:defRPr>
            </a:lvl4pPr>
            <a:lvl5pPr marL="2027787" indent="0" algn="ctr">
              <a:buNone/>
              <a:defRPr>
                <a:solidFill>
                  <a:schemeClr val="tx1">
                    <a:tint val="75000"/>
                  </a:schemeClr>
                </a:solidFill>
              </a:defRPr>
            </a:lvl5pPr>
            <a:lvl6pPr marL="2534744" indent="0" algn="ctr">
              <a:buNone/>
              <a:defRPr>
                <a:solidFill>
                  <a:schemeClr val="tx1">
                    <a:tint val="75000"/>
                  </a:schemeClr>
                </a:solidFill>
              </a:defRPr>
            </a:lvl6pPr>
            <a:lvl7pPr marL="3041686" indent="0" algn="ctr">
              <a:buNone/>
              <a:defRPr>
                <a:solidFill>
                  <a:schemeClr val="tx1">
                    <a:tint val="75000"/>
                  </a:schemeClr>
                </a:solidFill>
              </a:defRPr>
            </a:lvl7pPr>
            <a:lvl8pPr marL="3548632" indent="0" algn="ctr">
              <a:buNone/>
              <a:defRPr>
                <a:solidFill>
                  <a:schemeClr val="tx1">
                    <a:tint val="75000"/>
                  </a:schemeClr>
                </a:solidFill>
              </a:defRPr>
            </a:lvl8pPr>
            <a:lvl9pPr marL="4055578"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52260" y="4994443"/>
            <a:ext cx="2268664" cy="625503"/>
          </a:xfrm>
          <a:prstGeom prst="rect">
            <a:avLst/>
          </a:prstGeom>
        </p:spPr>
      </p:pic>
    </p:spTree>
    <p:extLst>
      <p:ext uri="{BB962C8B-B14F-4D97-AF65-F5344CB8AC3E}">
        <p14:creationId xmlns:p14="http://schemas.microsoft.com/office/powerpoint/2010/main" val="278580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27067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80459" y="1903964"/>
            <a:ext cx="9607902" cy="1367896"/>
          </a:xfrm>
          <a:prstGeom prst="rect">
            <a:avLst/>
          </a:prstGeom>
        </p:spPr>
        <p:txBody>
          <a:bodyPr lIns="0" tIns="0" rIns="0" bIns="0" anchor="t">
            <a:noAutofit/>
          </a:bodyPr>
          <a:lstStyle>
            <a:lvl1pPr marL="0" indent="0" algn="ctr">
              <a:buFont typeface="Arial"/>
              <a:buNone/>
              <a:defRPr sz="4444">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280492" y="3283860"/>
            <a:ext cx="9607901" cy="341974"/>
          </a:xfrm>
          <a:prstGeom prst="rect">
            <a:avLst/>
          </a:prstGeom>
        </p:spPr>
        <p:txBody>
          <a:bodyPr lIns="0" tIns="0" rIns="0" bIns="0">
            <a:noAutofit/>
          </a:bodyPr>
          <a:lstStyle>
            <a:lvl1pPr marL="0" indent="0" algn="ctr">
              <a:buNone/>
              <a:defRPr sz="2222">
                <a:solidFill>
                  <a:schemeClr val="bg1"/>
                </a:solidFill>
              </a:defRPr>
            </a:lvl1pPr>
            <a:lvl2pPr marL="506949" indent="0" algn="ctr">
              <a:buNone/>
              <a:defRPr>
                <a:solidFill>
                  <a:schemeClr val="tx1">
                    <a:tint val="75000"/>
                  </a:schemeClr>
                </a:solidFill>
              </a:defRPr>
            </a:lvl2pPr>
            <a:lvl3pPr marL="1013894" indent="0" algn="ctr">
              <a:buNone/>
              <a:defRPr>
                <a:solidFill>
                  <a:schemeClr val="tx1">
                    <a:tint val="75000"/>
                  </a:schemeClr>
                </a:solidFill>
              </a:defRPr>
            </a:lvl3pPr>
            <a:lvl4pPr marL="1520843" indent="0" algn="ctr">
              <a:buNone/>
              <a:defRPr>
                <a:solidFill>
                  <a:schemeClr val="tx1">
                    <a:tint val="75000"/>
                  </a:schemeClr>
                </a:solidFill>
              </a:defRPr>
            </a:lvl4pPr>
            <a:lvl5pPr marL="2027787" indent="0" algn="ctr">
              <a:buNone/>
              <a:defRPr>
                <a:solidFill>
                  <a:schemeClr val="tx1">
                    <a:tint val="75000"/>
                  </a:schemeClr>
                </a:solidFill>
              </a:defRPr>
            </a:lvl5pPr>
            <a:lvl6pPr marL="2534744" indent="0" algn="ctr">
              <a:buNone/>
              <a:defRPr>
                <a:solidFill>
                  <a:schemeClr val="tx1">
                    <a:tint val="75000"/>
                  </a:schemeClr>
                </a:solidFill>
              </a:defRPr>
            </a:lvl6pPr>
            <a:lvl7pPr marL="3041686" indent="0" algn="ctr">
              <a:buNone/>
              <a:defRPr>
                <a:solidFill>
                  <a:schemeClr val="tx1">
                    <a:tint val="75000"/>
                  </a:schemeClr>
                </a:solidFill>
              </a:defRPr>
            </a:lvl7pPr>
            <a:lvl8pPr marL="3548632" indent="0" algn="ctr">
              <a:buNone/>
              <a:defRPr>
                <a:solidFill>
                  <a:schemeClr val="tx1">
                    <a:tint val="75000"/>
                  </a:schemeClr>
                </a:solidFill>
              </a:defRPr>
            </a:lvl8pPr>
            <a:lvl9pPr marL="4055578"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80461" y="5396871"/>
            <a:ext cx="1677519" cy="102592"/>
          </a:xfrm>
          <a:prstGeom prst="rect">
            <a:avLst/>
          </a:prstGeom>
        </p:spPr>
        <p:txBody>
          <a:bodyPr vert="horz" wrap="square" lIns="0" tIns="0" rIns="0" bIns="0" rtlCol="0" anchor="ctr">
            <a:spAutoFit/>
          </a:bodyPr>
          <a:lstStyle>
            <a:lvl1pPr algn="l" defTabSz="506932">
              <a:defRPr sz="667">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1170" y="5009491"/>
            <a:ext cx="2243008" cy="618429"/>
          </a:xfrm>
          <a:prstGeom prst="rect">
            <a:avLst/>
          </a:prstGeom>
        </p:spPr>
      </p:pic>
    </p:spTree>
    <p:extLst>
      <p:ext uri="{BB962C8B-B14F-4D97-AF65-F5344CB8AC3E}">
        <p14:creationId xmlns:p14="http://schemas.microsoft.com/office/powerpoint/2010/main" val="127763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1942119" y="5396873"/>
            <a:ext cx="584100" cy="102592"/>
          </a:xfrm>
          <a:prstGeom prst="rect">
            <a:avLst/>
          </a:prstGeom>
        </p:spPr>
        <p:txBody>
          <a:bodyPr vert="horz" lIns="0" tIns="0" rIns="0" bIns="0" rtlCol="0" anchor="ctr">
            <a:spAutoFit/>
          </a:bodyPr>
          <a:lstStyle>
            <a:lvl1pPr algn="l" defTabSz="506932">
              <a:defRPr sz="667">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280461" y="5396872"/>
            <a:ext cx="1677519" cy="102592"/>
          </a:xfrm>
          <a:prstGeom prst="rect">
            <a:avLst/>
          </a:prstGeom>
        </p:spPr>
        <p:txBody>
          <a:bodyPr vert="horz" wrap="square" lIns="0" tIns="0" rIns="0" bIns="0" rtlCol="0" anchor="ctr">
            <a:spAutoFit/>
          </a:bodyPr>
          <a:lstStyle>
            <a:lvl1pPr algn="l" defTabSz="506932">
              <a:defRPr sz="667">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95522" y="5011179"/>
            <a:ext cx="2118894" cy="584210"/>
          </a:xfrm>
          <a:prstGeom prst="rect">
            <a:avLst/>
          </a:prstGeom>
        </p:spPr>
      </p:pic>
      <p:sp>
        <p:nvSpPr>
          <p:cNvPr id="12" name="Title 1"/>
          <p:cNvSpPr>
            <a:spLocks noGrp="1"/>
          </p:cNvSpPr>
          <p:nvPr>
            <p:ph type="title" hasCustomPrompt="1"/>
          </p:nvPr>
        </p:nvSpPr>
        <p:spPr>
          <a:xfrm>
            <a:off x="1" y="2267864"/>
            <a:ext cx="10160000" cy="964044"/>
          </a:xfrm>
          <a:prstGeom prst="rect">
            <a:avLst/>
          </a:prstGeom>
          <a:solidFill>
            <a:schemeClr val="tx2">
              <a:alpha val="80000"/>
            </a:schemeClr>
          </a:solidFill>
        </p:spPr>
        <p:txBody>
          <a:bodyPr lIns="251448" tIns="0" rIns="0" bIns="0" anchor="ctr" anchorCtr="0"/>
          <a:lstStyle>
            <a:lvl1pPr algn="l">
              <a:defRPr sz="2667"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1" y="3222680"/>
            <a:ext cx="10160000" cy="414514"/>
          </a:xfrm>
          <a:prstGeom prst="rect">
            <a:avLst/>
          </a:prstGeom>
          <a:solidFill>
            <a:schemeClr val="tx2"/>
          </a:solidFill>
        </p:spPr>
        <p:txBody>
          <a:bodyPr lIns="251448" tIns="0" rIns="0" bIns="0" anchor="ctr" anchorCtr="0"/>
          <a:lstStyle>
            <a:lvl1pPr marL="0" indent="0">
              <a:buNone/>
              <a:defRPr sz="1333"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1" y="0"/>
            <a:ext cx="10160000" cy="5715000"/>
          </a:xfrm>
          <a:prstGeom prst="rect">
            <a:avLst/>
          </a:prstGeom>
          <a:solidFill>
            <a:srgbClr val="8E8F93">
              <a:alpha val="20000"/>
            </a:srgbClr>
          </a:solidFill>
        </p:spPr>
        <p:txBody>
          <a:bodyPr lIns="91249" tIns="45622" rIns="91249" bIns="45622"/>
          <a:lstStyle>
            <a:lvl1pPr marL="0" indent="0">
              <a:buNone/>
              <a:defRPr sz="1556"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8028912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76822" y="2176292"/>
            <a:ext cx="3954869" cy="1090413"/>
          </a:xfrm>
          <a:prstGeom prst="rect">
            <a:avLst/>
          </a:prstGeom>
        </p:spPr>
      </p:pic>
    </p:spTree>
    <p:extLst>
      <p:ext uri="{BB962C8B-B14F-4D97-AF65-F5344CB8AC3E}">
        <p14:creationId xmlns:p14="http://schemas.microsoft.com/office/powerpoint/2010/main" val="1777013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7248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454400" y="5314953"/>
            <a:ext cx="3251200" cy="285750"/>
          </a:xfrm>
          <a:prstGeom prst="rect">
            <a:avLst/>
          </a:prstGeom>
        </p:spPr>
        <p:txBody>
          <a:bodyPr lIns="0" tIns="0" rIns="0" bIns="0"/>
          <a:lstStyle>
            <a:lvl1pPr algn="ctr" defTabSz="506932">
              <a:defRPr>
                <a:solidFill>
                  <a:schemeClr val="tx1">
                    <a:tint val="75000"/>
                  </a:schemeClr>
                </a:solidFill>
              </a:defRPr>
            </a:lvl1pPr>
          </a:lstStyle>
          <a:p>
            <a:endParaRPr lang="en-US" dirty="0">
              <a:solidFill>
                <a:prstClr val="black">
                  <a:tint val="75000"/>
                </a:prstClr>
              </a:solidFill>
            </a:endParaRPr>
          </a:p>
        </p:txBody>
      </p:sp>
      <p:sp>
        <p:nvSpPr>
          <p:cNvPr id="3" name="Holder 3"/>
          <p:cNvSpPr>
            <a:spLocks noGrp="1"/>
          </p:cNvSpPr>
          <p:nvPr>
            <p:ph type="dt" sz="half" idx="6"/>
          </p:nvPr>
        </p:nvSpPr>
        <p:spPr>
          <a:xfrm>
            <a:off x="508000" y="5314953"/>
            <a:ext cx="2336800" cy="285750"/>
          </a:xfrm>
          <a:prstGeom prst="rect">
            <a:avLst/>
          </a:prstGeom>
        </p:spPr>
        <p:txBody>
          <a:bodyPr lIns="0" tIns="0" rIns="0" bIns="0"/>
          <a:lstStyle>
            <a:lvl1pPr algn="l" defTabSz="506932">
              <a:defRPr>
                <a:solidFill>
                  <a:schemeClr val="tx1">
                    <a:tint val="75000"/>
                  </a:schemeClr>
                </a:solidFill>
              </a:defRPr>
            </a:lvl1pPr>
          </a:lstStyle>
          <a:p>
            <a:fld id="{1D8BD707-D9CF-40AE-B4C6-C98DA3205C09}" type="datetimeFigureOut">
              <a:rPr lang="en-US" smtClean="0">
                <a:solidFill>
                  <a:prstClr val="black">
                    <a:tint val="75000"/>
                  </a:prstClr>
                </a:solidFill>
              </a:rPr>
              <a:pPr/>
              <a:t>4/22/2020</a:t>
            </a:fld>
            <a:endParaRPr lang="en-US" dirty="0">
              <a:solidFill>
                <a:prstClr val="black">
                  <a:tint val="75000"/>
                </a:prstClr>
              </a:solidFill>
            </a:endParaRPr>
          </a:p>
        </p:txBody>
      </p:sp>
      <p:sp>
        <p:nvSpPr>
          <p:cNvPr id="4" name="Holder 4"/>
          <p:cNvSpPr>
            <a:spLocks noGrp="1"/>
          </p:cNvSpPr>
          <p:nvPr>
            <p:ph type="sldNum" sz="quarter" idx="7"/>
          </p:nvPr>
        </p:nvSpPr>
        <p:spPr>
          <a:xfrm>
            <a:off x="7315201" y="5314953"/>
            <a:ext cx="2336800" cy="285750"/>
          </a:xfrm>
          <a:prstGeom prst="rect">
            <a:avLst/>
          </a:prstGeom>
        </p:spPr>
        <p:txBody>
          <a:bodyPr lIns="0" tIns="0" rIns="0" bIns="0"/>
          <a:lstStyle>
            <a:lvl1pPr algn="r" defTabSz="506932">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404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0160000" cy="2201453"/>
          </a:xfrm>
          <a:prstGeom prst="rect">
            <a:avLst/>
          </a:prstGeom>
          <a:solidFill>
            <a:srgbClr val="8E8F93">
              <a:alpha val="20000"/>
            </a:srgbClr>
          </a:solidFill>
        </p:spPr>
        <p:txBody>
          <a:bodyPr lIns="91382" tIns="45691" rIns="91382" bIns="45691"/>
          <a:lstStyle>
            <a:lvl1pPr marL="0" indent="0">
              <a:buNone/>
              <a:defRPr sz="1222">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201470"/>
            <a:ext cx="10160000" cy="3513546"/>
          </a:xfrm>
          <a:prstGeom prst="rect">
            <a:avLst/>
          </a:prstGeom>
          <a:solidFill>
            <a:schemeClr val="tx2"/>
          </a:solidFill>
        </p:spPr>
        <p:txBody>
          <a:bodyPr lIns="251847" tIns="251847" rIns="251847" bIns="251847" anchor="t" anchorCtr="0"/>
          <a:lstStyle>
            <a:lvl1pPr algn="l">
              <a:defRPr sz="2667"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1786956"/>
            <a:ext cx="10160000" cy="414514"/>
          </a:xfrm>
          <a:prstGeom prst="rect">
            <a:avLst/>
          </a:prstGeom>
          <a:solidFill>
            <a:schemeClr val="tx2">
              <a:alpha val="80000"/>
            </a:schemeClr>
          </a:solidFill>
        </p:spPr>
        <p:txBody>
          <a:bodyPr lIns="251847" tIns="0" rIns="251847" bIns="0" anchor="ctr" anchorCtr="0"/>
          <a:lstStyle>
            <a:lvl1pPr marL="0" indent="0">
              <a:buNone/>
              <a:defRPr sz="1333"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16996" y="5113192"/>
            <a:ext cx="2001101" cy="496273"/>
          </a:xfrm>
          <a:prstGeom prst="rect">
            <a:avLst/>
          </a:prstGeom>
        </p:spPr>
      </p:pic>
      <p:sp>
        <p:nvSpPr>
          <p:cNvPr id="12" name="Slide Number Placeholder 5"/>
          <p:cNvSpPr>
            <a:spLocks noGrp="1"/>
          </p:cNvSpPr>
          <p:nvPr>
            <p:ph type="sldNum" sz="quarter" idx="4"/>
          </p:nvPr>
        </p:nvSpPr>
        <p:spPr>
          <a:xfrm>
            <a:off x="1942102" y="5396856"/>
            <a:ext cx="584100" cy="102592"/>
          </a:xfrm>
          <a:prstGeom prst="rect">
            <a:avLst/>
          </a:prstGeom>
        </p:spPr>
        <p:txBody>
          <a:bodyPr vert="horz" lIns="0" tIns="0" rIns="0" bIns="0" rtlCol="0" anchor="ctr">
            <a:spAutoFit/>
          </a:bodyPr>
          <a:lstStyle>
            <a:lvl1pPr algn="l" defTabSz="506932">
              <a:defRPr sz="667">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80464" y="5396855"/>
            <a:ext cx="1677519" cy="102592"/>
          </a:xfrm>
          <a:prstGeom prst="rect">
            <a:avLst/>
          </a:prstGeom>
        </p:spPr>
        <p:txBody>
          <a:bodyPr vert="horz" wrap="square" lIns="0" tIns="0" rIns="0" bIns="0" rtlCol="0" anchor="ctr">
            <a:spAutoFit/>
          </a:bodyPr>
          <a:lstStyle>
            <a:lvl1pPr algn="l" defTabSz="506932">
              <a:defRPr sz="667">
                <a:solidFill>
                  <a:srgbClr val="FFFFFF"/>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6284595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5294411" y="1337051"/>
            <a:ext cx="4636284" cy="3012292"/>
          </a:xfrm>
          <a:prstGeom prst="rect">
            <a:avLst/>
          </a:prstGeom>
        </p:spPr>
        <p:txBody>
          <a:bodyPr lIns="68562" tIns="34282" rIns="68562" bIns="34282">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5323418" y="4518116"/>
            <a:ext cx="4556127" cy="136790"/>
          </a:xfrm>
          <a:prstGeom prst="rect">
            <a:avLst/>
          </a:prstGeom>
        </p:spPr>
        <p:txBody>
          <a:bodyPr lIns="0" tIns="0" rIns="0" bIns="0" anchor="b" anchorCtr="0">
            <a:noAutofit/>
          </a:bodyPr>
          <a:lstStyle>
            <a:lvl1pPr marL="17611" indent="0">
              <a:buNone/>
              <a:defRPr sz="889"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280460" y="4518116"/>
            <a:ext cx="4642553" cy="136790"/>
          </a:xfrm>
          <a:prstGeom prst="rect">
            <a:avLst/>
          </a:prstGeom>
        </p:spPr>
        <p:txBody>
          <a:bodyPr lIns="0" tIns="0" rIns="0" bIns="0" anchor="b" anchorCtr="0">
            <a:noAutofit/>
          </a:bodyPr>
          <a:lstStyle>
            <a:lvl1pPr marL="17611" indent="0">
              <a:buNone/>
              <a:defRPr sz="889"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275052" y="1343686"/>
            <a:ext cx="4636284" cy="3012292"/>
          </a:xfrm>
          <a:prstGeom prst="rect">
            <a:avLst/>
          </a:prstGeom>
        </p:spPr>
        <p:txBody>
          <a:bodyPr lIns="68562" tIns="34282" rIns="68562" bIns="34282">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1942119" y="5396872"/>
            <a:ext cx="584100" cy="102592"/>
          </a:xfrm>
          <a:prstGeom prst="rect">
            <a:avLst/>
          </a:prstGeom>
        </p:spPr>
        <p:txBody>
          <a:bodyPr vert="horz" lIns="0" tIns="0" rIns="0" bIns="0" rtlCol="0" anchor="ctr">
            <a:spAutoFit/>
          </a:bodyPr>
          <a:lstStyle>
            <a:lvl1pPr algn="l" defTabSz="506932">
              <a:defRPr sz="667">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280461" y="5396872"/>
            <a:ext cx="1677519" cy="102592"/>
          </a:xfrm>
          <a:prstGeom prst="rect">
            <a:avLst/>
          </a:prstGeom>
        </p:spPr>
        <p:txBody>
          <a:bodyPr vert="horz" wrap="square" lIns="0" tIns="0" rIns="0" bIns="0" rtlCol="0" anchor="ctr">
            <a:spAutoFit/>
          </a:bodyPr>
          <a:lstStyle>
            <a:lvl1pPr algn="l" defTabSz="506932">
              <a:defRPr sz="667">
                <a:solidFill>
                  <a:schemeClr val="accent1"/>
                </a:solidFill>
                <a:latin typeface="Arial"/>
                <a:cs typeface="Arial"/>
              </a:defRPr>
            </a:lvl1pPr>
          </a:lstStyle>
          <a:p>
            <a:r>
              <a:rPr lang="en-US" dirty="0">
                <a:solidFill>
                  <a:srgbClr val="626469"/>
                </a:solidFill>
              </a:rPr>
              <a:t>Confidential Property of Schneider Electric |</a:t>
            </a:r>
          </a:p>
        </p:txBody>
      </p:sp>
      <p:sp>
        <p:nvSpPr>
          <p:cNvPr id="13" name="Text Placeholder 11"/>
          <p:cNvSpPr>
            <a:spLocks noGrp="1"/>
          </p:cNvSpPr>
          <p:nvPr>
            <p:ph type="body" sz="quarter" idx="32"/>
          </p:nvPr>
        </p:nvSpPr>
        <p:spPr>
          <a:xfrm>
            <a:off x="280459" y="255781"/>
            <a:ext cx="9607902" cy="410369"/>
          </a:xfrm>
          <a:prstGeom prst="rect">
            <a:avLst/>
          </a:prstGeom>
        </p:spPr>
        <p:txBody>
          <a:bodyPr lIns="68562" tIns="34282" rIns="68562" bIns="34282">
            <a:noAutofit/>
          </a:bodyPr>
          <a:lstStyle>
            <a:lvl1pPr>
              <a:buFontTx/>
              <a:buNone/>
              <a:defRPr sz="2667">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280459" y="759304"/>
            <a:ext cx="9607902" cy="282129"/>
          </a:xfrm>
          <a:prstGeom prst="rect">
            <a:avLst/>
          </a:prstGeom>
        </p:spPr>
        <p:txBody>
          <a:bodyPr lIns="68562" tIns="34282" rIns="68562" bIns="34282">
            <a:noAutofit/>
          </a:bodyPr>
          <a:lstStyle>
            <a:lvl1pPr marL="397797" indent="-380187">
              <a:buFontTx/>
              <a:buNone/>
              <a:defRPr sz="1778" baseline="0">
                <a:solidFill>
                  <a:schemeClr val="accent1"/>
                </a:solidFill>
              </a:defRPr>
            </a:lvl1pPr>
            <a:lvl2pPr marL="452364" indent="-253474">
              <a:buFontTx/>
              <a:buNone/>
              <a:defRPr/>
            </a:lvl2pPr>
            <a:lvl3pPr marL="651269" indent="-253474">
              <a:buFontTx/>
              <a:buNone/>
              <a:defRPr/>
            </a:lvl3pPr>
            <a:lvl4pPr marL="851926" indent="-253474">
              <a:buFontTx/>
              <a:buNone/>
              <a:defRPr/>
            </a:lvl4pPr>
            <a:lvl5pPr marL="1042018" indent="-253474">
              <a:buFontTx/>
              <a:buNone/>
              <a:defRPr/>
            </a:lvl5pPr>
          </a:lstStyle>
          <a:p>
            <a:pPr lvl="0"/>
            <a:r>
              <a:rPr lang="en-US" dirty="0"/>
              <a:t>Click to edit Master text styles</a:t>
            </a:r>
          </a:p>
        </p:txBody>
      </p:sp>
    </p:spTree>
    <p:extLst>
      <p:ext uri="{BB962C8B-B14F-4D97-AF65-F5344CB8AC3E}">
        <p14:creationId xmlns:p14="http://schemas.microsoft.com/office/powerpoint/2010/main" val="42946221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942102" y="5396855"/>
            <a:ext cx="584100" cy="102592"/>
          </a:xfrm>
          <a:prstGeom prst="rect">
            <a:avLst/>
          </a:prstGeom>
        </p:spPr>
        <p:txBody>
          <a:bodyPr vert="horz" lIns="0" tIns="0" rIns="0" bIns="0" rtlCol="0" anchor="ctr">
            <a:spAutoFit/>
          </a:bodyPr>
          <a:lstStyle>
            <a:lvl1pPr algn="l">
              <a:defRPr sz="667">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280461" y="5396855"/>
            <a:ext cx="1677519" cy="102592"/>
          </a:xfrm>
          <a:prstGeom prst="rect">
            <a:avLst/>
          </a:prstGeom>
        </p:spPr>
        <p:txBody>
          <a:bodyPr vert="horz" wrap="square" lIns="0" tIns="0" rIns="0" bIns="0" rtlCol="0" anchor="ctr">
            <a:spAutoFit/>
          </a:bodyPr>
          <a:lstStyle>
            <a:lvl1pPr algn="l">
              <a:defRPr sz="667">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286728" y="1337028"/>
            <a:ext cx="9643967" cy="3529543"/>
          </a:xfrm>
          <a:prstGeom prst="rect">
            <a:avLst/>
          </a:prstGeom>
        </p:spPr>
        <p:txBody>
          <a:bodyPr wrap="square">
            <a:noAutofit/>
          </a:bodyPr>
          <a:lstStyle>
            <a:lvl1pPr>
              <a:defRPr sz="1556"/>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280459" y="255764"/>
            <a:ext cx="9607902" cy="410369"/>
          </a:xfrm>
          <a:prstGeom prst="rect">
            <a:avLst/>
          </a:prstGeom>
        </p:spPr>
        <p:txBody>
          <a:bodyPr/>
          <a:lstStyle>
            <a:lvl1pPr>
              <a:buFontTx/>
              <a:buNone/>
              <a:defRPr sz="2667">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280459" y="759298"/>
            <a:ext cx="9607902" cy="282129"/>
          </a:xfrm>
          <a:prstGeom prst="rect">
            <a:avLst/>
          </a:prstGeom>
        </p:spPr>
        <p:txBody>
          <a:bodyPr/>
          <a:lstStyle>
            <a:lvl1pPr marL="398387" indent="-380751">
              <a:buFontTx/>
              <a:buNone/>
              <a:defRPr sz="1778" baseline="0">
                <a:solidFill>
                  <a:schemeClr val="accent1"/>
                </a:solidFill>
              </a:defRPr>
            </a:lvl1pPr>
            <a:lvl2pPr marL="453034" indent="-253847">
              <a:buFontTx/>
              <a:buNone/>
              <a:defRPr/>
            </a:lvl2pPr>
            <a:lvl3pPr marL="652236" indent="-253847">
              <a:buFontTx/>
              <a:buNone/>
              <a:defRPr/>
            </a:lvl3pPr>
            <a:lvl4pPr marL="853186" indent="-253847">
              <a:buFontTx/>
              <a:buNone/>
              <a:defRPr/>
            </a:lvl4pPr>
            <a:lvl5pPr marL="1043567" indent="-253847">
              <a:buFontTx/>
              <a:buNone/>
              <a:defRPr/>
            </a:lvl5pPr>
          </a:lstStyle>
          <a:p>
            <a:pPr lvl="0"/>
            <a:r>
              <a:rPr lang="en-US" dirty="0"/>
              <a:t>Click to edit Master text styles</a:t>
            </a:r>
          </a:p>
        </p:txBody>
      </p:sp>
      <p:sp>
        <p:nvSpPr>
          <p:cNvPr id="7" name="Rectangle 6"/>
          <p:cNvSpPr/>
          <p:nvPr userDrawn="1"/>
        </p:nvSpPr>
        <p:spPr>
          <a:xfrm>
            <a:off x="7886096" y="4999366"/>
            <a:ext cx="2273904" cy="7156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sz="2000"/>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3042" y="4994442"/>
            <a:ext cx="2268664" cy="625503"/>
          </a:xfrm>
          <a:prstGeom prst="rect">
            <a:avLst/>
          </a:prstGeom>
          <a:noFill/>
          <a:ln>
            <a:noFill/>
          </a:ln>
        </p:spPr>
      </p:pic>
    </p:spTree>
    <p:extLst>
      <p:ext uri="{BB962C8B-B14F-4D97-AF65-F5344CB8AC3E}">
        <p14:creationId xmlns:p14="http://schemas.microsoft.com/office/powerpoint/2010/main" val="285074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Picture Placeholder 2"/>
          <p:cNvSpPr>
            <a:spLocks noGrp="1" noChangeAspect="1"/>
          </p:cNvSpPr>
          <p:nvPr>
            <p:ph type="pic" idx="1"/>
          </p:nvPr>
        </p:nvSpPr>
        <p:spPr>
          <a:xfrm>
            <a:off x="4319323" y="822855"/>
            <a:ext cx="514350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fld id="{A2D950DF-CD20-6846-B942-C3FE0C0FE064}"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672CF-3E8F-2847-9E6D-9BC391C8251B}" type="slidenum">
              <a:rPr lang="en-US" smtClean="0"/>
              <a:t>‹#›</a:t>
            </a:fld>
            <a:endParaRPr lang="en-US"/>
          </a:p>
        </p:txBody>
      </p:sp>
    </p:spTree>
    <p:extLst>
      <p:ext uri="{BB962C8B-B14F-4D97-AF65-F5344CB8AC3E}">
        <p14:creationId xmlns:p14="http://schemas.microsoft.com/office/powerpoint/2010/main" val="377061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ags" Target="../tags/tag10.xml"/><Relationship Id="rId21" Type="http://schemas.openxmlformats.org/officeDocument/2006/relationships/slideLayout" Target="../slideLayouts/slideLayout32.xml"/><Relationship Id="rId34" Type="http://schemas.openxmlformats.org/officeDocument/2006/relationships/tags" Target="../tags/tag5.xml"/><Relationship Id="rId42" Type="http://schemas.openxmlformats.org/officeDocument/2006/relationships/tags" Target="../tags/tag13.xml"/><Relationship Id="rId47" Type="http://schemas.openxmlformats.org/officeDocument/2006/relationships/tags" Target="../tags/tag18.xml"/><Relationship Id="rId50" Type="http://schemas.openxmlformats.org/officeDocument/2006/relationships/tags" Target="../tags/tag21.xml"/><Relationship Id="rId55" Type="http://schemas.openxmlformats.org/officeDocument/2006/relationships/tags" Target="../tags/tag2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vmlDrawing" Target="../drawings/vmlDrawing1.v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ags" Target="../tags/tag3.xml"/><Relationship Id="rId37" Type="http://schemas.openxmlformats.org/officeDocument/2006/relationships/tags" Target="../tags/tag8.xml"/><Relationship Id="rId40" Type="http://schemas.openxmlformats.org/officeDocument/2006/relationships/tags" Target="../tags/tag11.xml"/><Relationship Id="rId45" Type="http://schemas.openxmlformats.org/officeDocument/2006/relationships/tags" Target="../tags/tag16.xml"/><Relationship Id="rId53" Type="http://schemas.openxmlformats.org/officeDocument/2006/relationships/tags" Target="../tags/tag24.xml"/><Relationship Id="rId58" Type="http://schemas.openxmlformats.org/officeDocument/2006/relationships/tags" Target="../tags/tag29.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ags" Target="../tags/tag1.xml"/><Relationship Id="rId35" Type="http://schemas.openxmlformats.org/officeDocument/2006/relationships/tags" Target="../tags/tag6.xml"/><Relationship Id="rId43" Type="http://schemas.openxmlformats.org/officeDocument/2006/relationships/tags" Target="../tags/tag14.xml"/><Relationship Id="rId48" Type="http://schemas.openxmlformats.org/officeDocument/2006/relationships/tags" Target="../tags/tag19.xml"/><Relationship Id="rId56" Type="http://schemas.openxmlformats.org/officeDocument/2006/relationships/tags" Target="../tags/tag27.xml"/><Relationship Id="rId8" Type="http://schemas.openxmlformats.org/officeDocument/2006/relationships/slideLayout" Target="../slideLayouts/slideLayout19.xml"/><Relationship Id="rId51" Type="http://schemas.openxmlformats.org/officeDocument/2006/relationships/tags" Target="../tags/tag2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ags" Target="../tags/tag4.xml"/><Relationship Id="rId38" Type="http://schemas.openxmlformats.org/officeDocument/2006/relationships/tags" Target="../tags/tag9.xml"/><Relationship Id="rId46" Type="http://schemas.openxmlformats.org/officeDocument/2006/relationships/tags" Target="../tags/tag17.xml"/><Relationship Id="rId59" Type="http://schemas.openxmlformats.org/officeDocument/2006/relationships/oleObject" Target="../embeddings/oleObject1.bin"/><Relationship Id="rId20" Type="http://schemas.openxmlformats.org/officeDocument/2006/relationships/slideLayout" Target="../slideLayouts/slideLayout31.xml"/><Relationship Id="rId41" Type="http://schemas.openxmlformats.org/officeDocument/2006/relationships/tags" Target="../tags/tag12.xml"/><Relationship Id="rId54" Type="http://schemas.openxmlformats.org/officeDocument/2006/relationships/tags" Target="../tags/tag2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36" Type="http://schemas.openxmlformats.org/officeDocument/2006/relationships/tags" Target="../tags/tag7.xml"/><Relationship Id="rId49" Type="http://schemas.openxmlformats.org/officeDocument/2006/relationships/tags" Target="../tags/tag20.xml"/><Relationship Id="rId57" Type="http://schemas.openxmlformats.org/officeDocument/2006/relationships/tags" Target="../tags/tag28.xml"/><Relationship Id="rId10" Type="http://schemas.openxmlformats.org/officeDocument/2006/relationships/slideLayout" Target="../slideLayouts/slideLayout21.xml"/><Relationship Id="rId31" Type="http://schemas.openxmlformats.org/officeDocument/2006/relationships/tags" Target="../tags/tag2.xml"/><Relationship Id="rId44" Type="http://schemas.openxmlformats.org/officeDocument/2006/relationships/tags" Target="../tags/tag15.xml"/><Relationship Id="rId52" Type="http://schemas.openxmlformats.org/officeDocument/2006/relationships/tags" Target="../tags/tag23.xml"/><Relationship Id="rId60"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ags" Target="../tags/tag122.xml"/><Relationship Id="rId21" Type="http://schemas.openxmlformats.org/officeDocument/2006/relationships/slideLayout" Target="../slideLayouts/slideLayout59.xml"/><Relationship Id="rId34" Type="http://schemas.openxmlformats.org/officeDocument/2006/relationships/tags" Target="../tags/tag117.xml"/><Relationship Id="rId42" Type="http://schemas.openxmlformats.org/officeDocument/2006/relationships/tags" Target="../tags/tag125.xml"/><Relationship Id="rId47" Type="http://schemas.openxmlformats.org/officeDocument/2006/relationships/tags" Target="../tags/tag130.xml"/><Relationship Id="rId50" Type="http://schemas.openxmlformats.org/officeDocument/2006/relationships/tags" Target="../tags/tag133.xml"/><Relationship Id="rId55" Type="http://schemas.openxmlformats.org/officeDocument/2006/relationships/tags" Target="../tags/tag138.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vmlDrawing" Target="../drawings/vmlDrawing4.v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tags" Target="../tags/tag115.xml"/><Relationship Id="rId37" Type="http://schemas.openxmlformats.org/officeDocument/2006/relationships/tags" Target="../tags/tag120.xml"/><Relationship Id="rId40" Type="http://schemas.openxmlformats.org/officeDocument/2006/relationships/tags" Target="../tags/tag123.xml"/><Relationship Id="rId45" Type="http://schemas.openxmlformats.org/officeDocument/2006/relationships/tags" Target="../tags/tag128.xml"/><Relationship Id="rId53" Type="http://schemas.openxmlformats.org/officeDocument/2006/relationships/tags" Target="../tags/tag136.xml"/><Relationship Id="rId58" Type="http://schemas.openxmlformats.org/officeDocument/2006/relationships/tags" Target="../tags/tag141.xml"/><Relationship Id="rId5" Type="http://schemas.openxmlformats.org/officeDocument/2006/relationships/slideLayout" Target="../slideLayouts/slideLayout43.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ags" Target="../tags/tag113.xml"/><Relationship Id="rId35" Type="http://schemas.openxmlformats.org/officeDocument/2006/relationships/tags" Target="../tags/tag118.xml"/><Relationship Id="rId43" Type="http://schemas.openxmlformats.org/officeDocument/2006/relationships/tags" Target="../tags/tag126.xml"/><Relationship Id="rId48" Type="http://schemas.openxmlformats.org/officeDocument/2006/relationships/tags" Target="../tags/tag131.xml"/><Relationship Id="rId56" Type="http://schemas.openxmlformats.org/officeDocument/2006/relationships/tags" Target="../tags/tag139.xml"/><Relationship Id="rId8" Type="http://schemas.openxmlformats.org/officeDocument/2006/relationships/slideLayout" Target="../slideLayouts/slideLayout46.xml"/><Relationship Id="rId51" Type="http://schemas.openxmlformats.org/officeDocument/2006/relationships/tags" Target="../tags/tag134.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tags" Target="../tags/tag116.xml"/><Relationship Id="rId38" Type="http://schemas.openxmlformats.org/officeDocument/2006/relationships/tags" Target="../tags/tag121.xml"/><Relationship Id="rId46" Type="http://schemas.openxmlformats.org/officeDocument/2006/relationships/tags" Target="../tags/tag129.xml"/><Relationship Id="rId59" Type="http://schemas.openxmlformats.org/officeDocument/2006/relationships/oleObject" Target="../embeddings/oleObject1.bin"/><Relationship Id="rId20" Type="http://schemas.openxmlformats.org/officeDocument/2006/relationships/slideLayout" Target="../slideLayouts/slideLayout58.xml"/><Relationship Id="rId41" Type="http://schemas.openxmlformats.org/officeDocument/2006/relationships/tags" Target="../tags/tag124.xml"/><Relationship Id="rId54" Type="http://schemas.openxmlformats.org/officeDocument/2006/relationships/tags" Target="../tags/tag13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3.xml"/><Relationship Id="rId36" Type="http://schemas.openxmlformats.org/officeDocument/2006/relationships/tags" Target="../tags/tag119.xml"/><Relationship Id="rId49" Type="http://schemas.openxmlformats.org/officeDocument/2006/relationships/tags" Target="../tags/tag132.xml"/><Relationship Id="rId57" Type="http://schemas.openxmlformats.org/officeDocument/2006/relationships/tags" Target="../tags/tag140.xml"/><Relationship Id="rId10" Type="http://schemas.openxmlformats.org/officeDocument/2006/relationships/slideLayout" Target="../slideLayouts/slideLayout48.xml"/><Relationship Id="rId31" Type="http://schemas.openxmlformats.org/officeDocument/2006/relationships/tags" Target="../tags/tag114.xml"/><Relationship Id="rId44" Type="http://schemas.openxmlformats.org/officeDocument/2006/relationships/tags" Target="../tags/tag127.xml"/><Relationship Id="rId52" Type="http://schemas.openxmlformats.org/officeDocument/2006/relationships/tags" Target="../tags/tag135.xml"/><Relationship Id="rId60"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oleObject" Target="../embeddings/oleObject4.bin"/><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ags" Target="../tags/tag225.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vmlDrawing" Target="../drawings/vmlDrawing7.v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304271"/>
            <a:ext cx="87630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500" y="1521354"/>
            <a:ext cx="87630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85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A2D950DF-CD20-6846-B942-C3FE0C0FE064}" type="datetimeFigureOut">
              <a:rPr lang="en-US" smtClean="0"/>
              <a:t>4/22/2020</a:t>
            </a:fld>
            <a:endParaRPr lang="en-US"/>
          </a:p>
        </p:txBody>
      </p:sp>
      <p:sp>
        <p:nvSpPr>
          <p:cNvPr id="5" name="Footer Placeholder 4"/>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755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1C9672CF-3E8F-2847-9E6D-9BC391C8251B}" type="slidenum">
              <a:rPr lang="en-US" smtClean="0"/>
              <a:t>‹#›</a:t>
            </a:fld>
            <a:endParaRPr lang="en-US"/>
          </a:p>
        </p:txBody>
      </p:sp>
    </p:spTree>
    <p:extLst>
      <p:ext uri="{BB962C8B-B14F-4D97-AF65-F5344CB8AC3E}">
        <p14:creationId xmlns:p14="http://schemas.microsoft.com/office/powerpoint/2010/main" val="2984610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1"/>
            </p:custDataLst>
            <p:extLst>
              <p:ext uri="{D42A27DB-BD31-4B8C-83A1-F6EECF244321}">
                <p14:modId xmlns:p14="http://schemas.microsoft.com/office/powerpoint/2010/main" val="2075163124"/>
              </p:ext>
            </p:extLst>
          </p:nvPr>
        </p:nvGraphicFramePr>
        <p:xfrm>
          <a:off x="1323" y="1324"/>
          <a:ext cx="1322" cy="1323"/>
        </p:xfrm>
        <a:graphic>
          <a:graphicData uri="http://schemas.openxmlformats.org/presentationml/2006/ole">
            <mc:AlternateContent xmlns:mc="http://schemas.openxmlformats.org/markup-compatibility/2006">
              <mc:Choice xmlns:v="urn:schemas-microsoft-com:vml" Requires="v">
                <p:oleObj spid="_x0000_s1030" name="think-cell Folie" r:id="rId59" imgW="270" imgH="270" progId="TCLayout.ActiveDocument.1">
                  <p:embed/>
                </p:oleObj>
              </mc:Choice>
              <mc:Fallback>
                <p:oleObj name="think-cell Folie" r:id="rId59" imgW="270" imgH="270" progId="TCLayout.ActiveDocument.1">
                  <p:embed/>
                  <p:pic>
                    <p:nvPicPr>
                      <p:cNvPr id="2" name="Objekt 1" hidden="1"/>
                      <p:cNvPicPr/>
                      <p:nvPr/>
                    </p:nvPicPr>
                    <p:blipFill>
                      <a:blip r:embed="rId60"/>
                      <a:stretch>
                        <a:fillRect/>
                      </a:stretch>
                    </p:blipFill>
                    <p:spPr>
                      <a:xfrm>
                        <a:off x="1323" y="1324"/>
                        <a:ext cx="1322" cy="1323"/>
                      </a:xfrm>
                      <a:prstGeom prst="rect">
                        <a:avLst/>
                      </a:prstGeom>
                    </p:spPr>
                  </p:pic>
                </p:oleObj>
              </mc:Fallback>
            </mc:AlternateContent>
          </a:graphicData>
        </a:graphic>
      </p:graphicFrame>
      <p:sp>
        <p:nvSpPr>
          <p:cNvPr id="3078" name="cdtRectangle 115 Id3078"/>
          <p:cNvSpPr>
            <a:spLocks noGrp="1" noChangeArrowheads="1"/>
          </p:cNvSpPr>
          <p:nvPr>
            <p:ph type="title"/>
            <p:custDataLst>
              <p:tags r:id="rId32"/>
            </p:custDataLst>
          </p:nvPr>
        </p:nvSpPr>
        <p:spPr bwMode="auto">
          <a:xfrm>
            <a:off x="0" y="-1"/>
            <a:ext cx="10160000" cy="1200000"/>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de-DE" noProof="0"/>
              <a:t>Mastertitelformat bearbeiten</a:t>
            </a:r>
            <a:endParaRPr lang="en-US" noProof="0" dirty="0"/>
          </a:p>
        </p:txBody>
      </p:sp>
      <p:sp>
        <p:nvSpPr>
          <p:cNvPr id="3079" name="cdtRectangle 116 Id3079"/>
          <p:cNvSpPr>
            <a:spLocks noGrp="1" noChangeArrowheads="1"/>
          </p:cNvSpPr>
          <p:nvPr>
            <p:ph type="body" idx="1"/>
            <p:custDataLst>
              <p:tags r:id="rId33"/>
            </p:custDataLst>
          </p:nvPr>
        </p:nvSpPr>
        <p:spPr bwMode="auto">
          <a:xfrm>
            <a:off x="522280" y="1202531"/>
            <a:ext cx="6837241" cy="395867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cxnSp>
        <p:nvCxnSpPr>
          <p:cNvPr id="3072" name="cdtMasterTags_CL1 Id3072"/>
          <p:cNvCxnSpPr/>
          <p:nvPr>
            <p:custDataLst>
              <p:tags r:id="rId3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57"/>
            </p:custDataLst>
          </p:nvPr>
        </p:nvSpPr>
        <p:spPr bwMode="auto">
          <a:xfrm>
            <a:off x="0" y="5167312"/>
            <a:ext cx="10160000" cy="330729"/>
          </a:xfrm>
          <a:prstGeom prst="rect">
            <a:avLst/>
          </a:prstGeom>
          <a:noFill/>
          <a:ln w="9525">
            <a:noFill/>
            <a:miter lim="800000"/>
            <a:headEnd/>
            <a:tailEnd/>
          </a:ln>
          <a:effectLst/>
        </p:spPr>
        <p:txBody>
          <a:bodyPr lIns="521728" tIns="119938" rIns="2674607" bIns="0" anchor="ctr"/>
          <a:lstStyle/>
          <a:p>
            <a:r>
              <a:rPr lang="en-US" sz="833" b="1" noProof="0" dirty="0">
                <a:solidFill>
                  <a:srgbClr val="879BAA"/>
                </a:solidFill>
              </a:rPr>
              <a:t>Unrestricted © Siemens Switzerland Ltd 2019</a:t>
            </a:r>
          </a:p>
        </p:txBody>
      </p:sp>
      <p:sp>
        <p:nvSpPr>
          <p:cNvPr id="65" name="cdtTextBox 11 Id18"/>
          <p:cNvSpPr txBox="1"/>
          <p:nvPr>
            <p:custDataLst>
              <p:tags r:id="rId58"/>
            </p:custDataLst>
          </p:nvPr>
        </p:nvSpPr>
        <p:spPr>
          <a:xfrm>
            <a:off x="0" y="5498042"/>
            <a:ext cx="1470305" cy="216958"/>
          </a:xfrm>
          <a:prstGeom prst="rect">
            <a:avLst/>
          </a:prstGeom>
          <a:noFill/>
        </p:spPr>
        <p:txBody>
          <a:bodyPr wrap="square" lIns="521728" tIns="0" rIns="0" bIns="95950" rtlCol="0" anchor="t" anchorCtr="0">
            <a:noAutofit/>
          </a:bodyPr>
          <a:lstStyle/>
          <a:p>
            <a:pPr>
              <a:lnSpc>
                <a:spcPct val="110000"/>
              </a:lnSpc>
              <a:spcBef>
                <a:spcPts val="0"/>
              </a:spcBef>
            </a:pPr>
            <a:r>
              <a:rPr lang="en-US" sz="833" noProof="0" dirty="0">
                <a:solidFill>
                  <a:srgbClr val="000000"/>
                </a:solidFill>
              </a:rPr>
              <a:t>Page </a:t>
            </a:r>
            <a:fld id="{91E7552C-A157-4A4F-8E99-698C0325FC94}" type="slidenum">
              <a:rPr lang="en-US" sz="833" noProof="0" smtClean="0">
                <a:solidFill>
                  <a:srgbClr val="000000"/>
                </a:solidFill>
              </a:rPr>
              <a:pPr>
                <a:lnSpc>
                  <a:spcPct val="110000"/>
                </a:lnSpc>
                <a:spcBef>
                  <a:spcPts val="0"/>
                </a:spcBef>
              </a:pPr>
              <a:t>‹#›</a:t>
            </a:fld>
            <a:endParaRPr lang="en-US" sz="833" noProof="0" dirty="0">
              <a:solidFill>
                <a:srgbClr val="000000"/>
              </a:solidFill>
            </a:endParaRPr>
          </a:p>
        </p:txBody>
      </p:sp>
      <p:grpSp>
        <p:nvGrpSpPr>
          <p:cNvPr id="67" name="Gruppieren 66"/>
          <p:cNvGrpSpPr/>
          <p:nvPr/>
        </p:nvGrpSpPr>
        <p:grpSpPr>
          <a:xfrm>
            <a:off x="-179906" y="-180000"/>
            <a:ext cx="10518522" cy="6075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5" name="Group 33"/>
          <p:cNvGrpSpPr>
            <a:grpSpLocks noChangeAspect="1"/>
          </p:cNvGrpSpPr>
          <p:nvPr userDrawn="1"/>
        </p:nvGrpSpPr>
        <p:grpSpPr bwMode="gray">
          <a:xfrm>
            <a:off x="7958491" y="269875"/>
            <a:ext cx="1798230" cy="762000"/>
            <a:chOff x="6019" y="204"/>
            <a:chExt cx="1360" cy="576"/>
          </a:xfrm>
        </p:grpSpPr>
        <p:sp>
          <p:nvSpPr>
            <p:cNvPr id="5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6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6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6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0"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1"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2"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3"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4"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5"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6"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7"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8"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9"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0"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1"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2"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3"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4"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5"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6"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7"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8"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9"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custDataLst>
      <p:tags r:id="rId30"/>
    </p:custDataLst>
    <p:extLst>
      <p:ext uri="{BB962C8B-B14F-4D97-AF65-F5344CB8AC3E}">
        <p14:creationId xmlns:p14="http://schemas.microsoft.com/office/powerpoint/2010/main" val="8127863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Lst>
  <p:hf hdr="0"/>
  <p:txStyles>
    <p:titleStyle>
      <a:lvl1pPr algn="l" rtl="0" eaLnBrk="1" fontAlgn="base" hangingPunct="1">
        <a:spcBef>
          <a:spcPct val="0"/>
        </a:spcBef>
        <a:spcAft>
          <a:spcPct val="0"/>
        </a:spcAft>
        <a:defRPr sz="1832"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1666" b="1">
          <a:solidFill>
            <a:schemeClr val="tx1"/>
          </a:solidFill>
          <a:latin typeface="Arial" charset="0"/>
          <a:ea typeface="ＭＳ Ｐゴシック" charset="-128"/>
        </a:defRPr>
      </a:lvl2pPr>
      <a:lvl3pPr algn="l" rtl="0" eaLnBrk="1" fontAlgn="base" hangingPunct="1">
        <a:spcBef>
          <a:spcPct val="0"/>
        </a:spcBef>
        <a:spcAft>
          <a:spcPct val="0"/>
        </a:spcAft>
        <a:defRPr sz="1666" b="1">
          <a:solidFill>
            <a:schemeClr val="tx1"/>
          </a:solidFill>
          <a:latin typeface="Arial" charset="0"/>
          <a:ea typeface="ＭＳ Ｐゴシック" charset="-128"/>
        </a:defRPr>
      </a:lvl3pPr>
      <a:lvl4pPr algn="l" rtl="0" eaLnBrk="1" fontAlgn="base" hangingPunct="1">
        <a:spcBef>
          <a:spcPct val="0"/>
        </a:spcBef>
        <a:spcAft>
          <a:spcPct val="0"/>
        </a:spcAft>
        <a:defRPr sz="1666" b="1">
          <a:solidFill>
            <a:schemeClr val="tx1"/>
          </a:solidFill>
          <a:latin typeface="Arial" charset="0"/>
          <a:ea typeface="ＭＳ Ｐゴシック" charset="-128"/>
        </a:defRPr>
      </a:lvl4pPr>
      <a:lvl5pPr algn="l" rtl="0" eaLnBrk="1" fontAlgn="base" hangingPunct="1">
        <a:spcBef>
          <a:spcPct val="0"/>
        </a:spcBef>
        <a:spcAft>
          <a:spcPct val="0"/>
        </a:spcAft>
        <a:defRPr sz="1666" b="1">
          <a:solidFill>
            <a:schemeClr val="tx1"/>
          </a:solidFill>
          <a:latin typeface="Arial" charset="0"/>
          <a:ea typeface="ＭＳ Ｐゴシック" charset="-128"/>
        </a:defRPr>
      </a:lvl5pPr>
      <a:lvl6pPr marL="380802" algn="l" rtl="0" eaLnBrk="1" fontAlgn="base" hangingPunct="1">
        <a:spcBef>
          <a:spcPct val="0"/>
        </a:spcBef>
        <a:spcAft>
          <a:spcPct val="0"/>
        </a:spcAft>
        <a:defRPr sz="1666" b="1">
          <a:solidFill>
            <a:schemeClr val="tx1"/>
          </a:solidFill>
          <a:latin typeface="Arial" charset="0"/>
          <a:ea typeface="ヒラギノ角ゴ Pro W3" charset="0"/>
        </a:defRPr>
      </a:lvl6pPr>
      <a:lvl7pPr marL="761604" algn="l" rtl="0" eaLnBrk="1" fontAlgn="base" hangingPunct="1">
        <a:spcBef>
          <a:spcPct val="0"/>
        </a:spcBef>
        <a:spcAft>
          <a:spcPct val="0"/>
        </a:spcAft>
        <a:defRPr sz="1666" b="1">
          <a:solidFill>
            <a:schemeClr val="tx1"/>
          </a:solidFill>
          <a:latin typeface="Arial" charset="0"/>
          <a:ea typeface="ヒラギノ角ゴ Pro W3" charset="0"/>
        </a:defRPr>
      </a:lvl7pPr>
      <a:lvl8pPr marL="1142406" algn="l" rtl="0" eaLnBrk="1" fontAlgn="base" hangingPunct="1">
        <a:spcBef>
          <a:spcPct val="0"/>
        </a:spcBef>
        <a:spcAft>
          <a:spcPct val="0"/>
        </a:spcAft>
        <a:defRPr sz="1666" b="1">
          <a:solidFill>
            <a:schemeClr val="tx1"/>
          </a:solidFill>
          <a:latin typeface="Arial" charset="0"/>
          <a:ea typeface="ヒラギノ角ゴ Pro W3" charset="0"/>
        </a:defRPr>
      </a:lvl8pPr>
      <a:lvl9pPr marL="1523208" algn="l" rtl="0" eaLnBrk="1" fontAlgn="base" hangingPunct="1">
        <a:spcBef>
          <a:spcPct val="0"/>
        </a:spcBef>
        <a:spcAft>
          <a:spcPct val="0"/>
        </a:spcAft>
        <a:defRPr sz="1666"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25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49412" indent="-149922" algn="l" rtl="0" eaLnBrk="1" fontAlgn="base" hangingPunct="1">
        <a:lnSpc>
          <a:spcPct val="100000"/>
        </a:lnSpc>
        <a:spcBef>
          <a:spcPts val="250"/>
        </a:spcBef>
        <a:spcAft>
          <a:spcPct val="0"/>
        </a:spcAft>
        <a:buClr>
          <a:srgbClr val="879BAA"/>
        </a:buClr>
        <a:buChar char="•"/>
        <a:tabLst/>
        <a:defRPr>
          <a:solidFill>
            <a:schemeClr val="tx1"/>
          </a:solidFill>
          <a:latin typeface="Arial" pitchFamily="34" charset="0"/>
          <a:ea typeface="+mn-ea"/>
          <a:cs typeface="Arial" pitchFamily="34" charset="0"/>
        </a:defRPr>
      </a:lvl2pPr>
      <a:lvl3pPr marL="298824" indent="-149922" algn="l" rtl="0" eaLnBrk="1" fontAlgn="base" hangingPunct="1">
        <a:lnSpc>
          <a:spcPct val="100000"/>
        </a:lnSpc>
        <a:spcBef>
          <a:spcPts val="250"/>
        </a:spcBef>
        <a:spcAft>
          <a:spcPct val="0"/>
        </a:spcAft>
        <a:buClr>
          <a:srgbClr val="879BAA"/>
        </a:buClr>
        <a:buChar char="•"/>
        <a:tabLst/>
        <a:defRPr>
          <a:solidFill>
            <a:schemeClr val="tx1"/>
          </a:solidFill>
          <a:latin typeface="Arial" pitchFamily="34" charset="0"/>
          <a:ea typeface="+mn-ea"/>
          <a:cs typeface="Arial" pitchFamily="34" charset="0"/>
        </a:defRPr>
      </a:lvl3pPr>
      <a:lvl4pPr marL="448236" indent="-149922" algn="l" rtl="0" eaLnBrk="1" fontAlgn="base" hangingPunct="1">
        <a:lnSpc>
          <a:spcPct val="100000"/>
        </a:lnSpc>
        <a:spcBef>
          <a:spcPts val="250"/>
        </a:spcBef>
        <a:spcAft>
          <a:spcPct val="0"/>
        </a:spcAft>
        <a:buClr>
          <a:srgbClr val="879BAA"/>
        </a:buClr>
        <a:buChar char="•"/>
        <a:tabLst/>
        <a:defRPr>
          <a:solidFill>
            <a:schemeClr val="tx1"/>
          </a:solidFill>
          <a:latin typeface="Arial" pitchFamily="34" charset="0"/>
          <a:ea typeface="+mn-ea"/>
          <a:cs typeface="Arial" pitchFamily="34" charset="0"/>
        </a:defRPr>
      </a:lvl4pPr>
      <a:lvl5pPr marL="599688" indent="-149922" algn="l" rtl="0" eaLnBrk="1" fontAlgn="base" hangingPunct="1">
        <a:lnSpc>
          <a:spcPct val="100000"/>
        </a:lnSpc>
        <a:spcBef>
          <a:spcPts val="25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599688"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599688"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599688"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599688"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761604" rtl="0" eaLnBrk="1" latinLnBrk="0" hangingPunct="1">
        <a:defRPr sz="1499" kern="1200">
          <a:solidFill>
            <a:schemeClr val="tx1"/>
          </a:solidFill>
          <a:latin typeface="+mn-lt"/>
          <a:ea typeface="+mn-ea"/>
          <a:cs typeface="+mn-cs"/>
        </a:defRPr>
      </a:lvl1pPr>
      <a:lvl2pPr marL="380802" algn="l" defTabSz="761604" rtl="0" eaLnBrk="1" latinLnBrk="0" hangingPunct="1">
        <a:defRPr sz="1499" kern="1200">
          <a:solidFill>
            <a:schemeClr val="tx1"/>
          </a:solidFill>
          <a:latin typeface="+mn-lt"/>
          <a:ea typeface="+mn-ea"/>
          <a:cs typeface="+mn-cs"/>
        </a:defRPr>
      </a:lvl2pPr>
      <a:lvl3pPr marL="761604" algn="l" defTabSz="761604" rtl="0" eaLnBrk="1" latinLnBrk="0" hangingPunct="1">
        <a:defRPr sz="1499" kern="1200">
          <a:solidFill>
            <a:schemeClr val="tx1"/>
          </a:solidFill>
          <a:latin typeface="+mn-lt"/>
          <a:ea typeface="+mn-ea"/>
          <a:cs typeface="+mn-cs"/>
        </a:defRPr>
      </a:lvl3pPr>
      <a:lvl4pPr marL="1142406" algn="l" defTabSz="761604" rtl="0" eaLnBrk="1" latinLnBrk="0" hangingPunct="1">
        <a:defRPr sz="1499" kern="1200">
          <a:solidFill>
            <a:schemeClr val="tx1"/>
          </a:solidFill>
          <a:latin typeface="+mn-lt"/>
          <a:ea typeface="+mn-ea"/>
          <a:cs typeface="+mn-cs"/>
        </a:defRPr>
      </a:lvl4pPr>
      <a:lvl5pPr marL="1523208" algn="l" defTabSz="761604" rtl="0" eaLnBrk="1" latinLnBrk="0" hangingPunct="1">
        <a:defRPr sz="1499" kern="1200">
          <a:solidFill>
            <a:schemeClr val="tx1"/>
          </a:solidFill>
          <a:latin typeface="+mn-lt"/>
          <a:ea typeface="+mn-ea"/>
          <a:cs typeface="+mn-cs"/>
        </a:defRPr>
      </a:lvl5pPr>
      <a:lvl6pPr marL="1904009" algn="l" defTabSz="761604" rtl="0" eaLnBrk="1" latinLnBrk="0" hangingPunct="1">
        <a:defRPr sz="1499" kern="1200">
          <a:solidFill>
            <a:schemeClr val="tx1"/>
          </a:solidFill>
          <a:latin typeface="+mn-lt"/>
          <a:ea typeface="+mn-ea"/>
          <a:cs typeface="+mn-cs"/>
        </a:defRPr>
      </a:lvl6pPr>
      <a:lvl7pPr marL="2284811" algn="l" defTabSz="761604" rtl="0" eaLnBrk="1" latinLnBrk="0" hangingPunct="1">
        <a:defRPr sz="1499" kern="1200">
          <a:solidFill>
            <a:schemeClr val="tx1"/>
          </a:solidFill>
          <a:latin typeface="+mn-lt"/>
          <a:ea typeface="+mn-ea"/>
          <a:cs typeface="+mn-cs"/>
        </a:defRPr>
      </a:lvl7pPr>
      <a:lvl8pPr marL="2665613" algn="l" defTabSz="761604" rtl="0" eaLnBrk="1" latinLnBrk="0" hangingPunct="1">
        <a:defRPr sz="1499" kern="1200">
          <a:solidFill>
            <a:schemeClr val="tx1"/>
          </a:solidFill>
          <a:latin typeface="+mn-lt"/>
          <a:ea typeface="+mn-ea"/>
          <a:cs typeface="+mn-cs"/>
        </a:defRPr>
      </a:lvl8pPr>
      <a:lvl9pPr marL="3046415" algn="l" defTabSz="761604" rtl="0" eaLnBrk="1" latinLnBrk="0" hangingPunct="1">
        <a:defRPr sz="14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1"/>
            </p:custDataLst>
            <p:extLst>
              <p:ext uri="{D42A27DB-BD31-4B8C-83A1-F6EECF244321}">
                <p14:modId xmlns:p14="http://schemas.microsoft.com/office/powerpoint/2010/main" val="1908870927"/>
              </p:ext>
            </p:extLst>
          </p:nvPr>
        </p:nvGraphicFramePr>
        <p:xfrm>
          <a:off x="1323" y="1324"/>
          <a:ext cx="1322" cy="1323"/>
        </p:xfrm>
        <a:graphic>
          <a:graphicData uri="http://schemas.openxmlformats.org/presentationml/2006/ole">
            <mc:AlternateContent xmlns:mc="http://schemas.openxmlformats.org/markup-compatibility/2006">
              <mc:Choice xmlns:v="urn:schemas-microsoft-com:vml" Requires="v">
                <p:oleObj spid="_x0000_s4102" name="think-cell Folie" r:id="rId59" imgW="270" imgH="270" progId="TCLayout.ActiveDocument.1">
                  <p:embed/>
                </p:oleObj>
              </mc:Choice>
              <mc:Fallback>
                <p:oleObj name="think-cell Folie" r:id="rId59" imgW="270" imgH="270" progId="TCLayout.ActiveDocument.1">
                  <p:embed/>
                  <p:pic>
                    <p:nvPicPr>
                      <p:cNvPr id="2" name="Objekt 1" hidden="1"/>
                      <p:cNvPicPr/>
                      <p:nvPr/>
                    </p:nvPicPr>
                    <p:blipFill>
                      <a:blip r:embed="rId60"/>
                      <a:stretch>
                        <a:fillRect/>
                      </a:stretch>
                    </p:blipFill>
                    <p:spPr>
                      <a:xfrm>
                        <a:off x="1323" y="1324"/>
                        <a:ext cx="1322" cy="1323"/>
                      </a:xfrm>
                      <a:prstGeom prst="rect">
                        <a:avLst/>
                      </a:prstGeom>
                    </p:spPr>
                  </p:pic>
                </p:oleObj>
              </mc:Fallback>
            </mc:AlternateContent>
          </a:graphicData>
        </a:graphic>
      </p:graphicFrame>
      <p:sp>
        <p:nvSpPr>
          <p:cNvPr id="3078" name="cdtRectangle 115 Id3078"/>
          <p:cNvSpPr>
            <a:spLocks noGrp="1" noChangeArrowheads="1"/>
          </p:cNvSpPr>
          <p:nvPr>
            <p:ph type="title"/>
            <p:custDataLst>
              <p:tags r:id="rId32"/>
            </p:custDataLst>
          </p:nvPr>
        </p:nvSpPr>
        <p:spPr bwMode="auto">
          <a:xfrm>
            <a:off x="0" y="-1"/>
            <a:ext cx="10160000" cy="1200000"/>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de-DE" noProof="0"/>
              <a:t>Mastertitelformat bearbeiten</a:t>
            </a:r>
            <a:endParaRPr lang="en-US" noProof="0" dirty="0"/>
          </a:p>
        </p:txBody>
      </p:sp>
      <p:sp>
        <p:nvSpPr>
          <p:cNvPr id="3079" name="cdtRectangle 116 Id3079"/>
          <p:cNvSpPr>
            <a:spLocks noGrp="1" noChangeArrowheads="1"/>
          </p:cNvSpPr>
          <p:nvPr>
            <p:ph type="body" idx="1"/>
            <p:custDataLst>
              <p:tags r:id="rId33"/>
            </p:custDataLst>
          </p:nvPr>
        </p:nvSpPr>
        <p:spPr bwMode="auto">
          <a:xfrm>
            <a:off x="522280" y="1202531"/>
            <a:ext cx="6837241" cy="395867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cxnSp>
        <p:nvCxnSpPr>
          <p:cNvPr id="3072" name="cdtMasterTags_CL1 Id3072"/>
          <p:cNvCxnSpPr/>
          <p:nvPr>
            <p:custDataLst>
              <p:tags r:id="rId3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57"/>
            </p:custDataLst>
          </p:nvPr>
        </p:nvSpPr>
        <p:spPr bwMode="auto">
          <a:xfrm>
            <a:off x="0" y="5167312"/>
            <a:ext cx="10160000" cy="330729"/>
          </a:xfrm>
          <a:prstGeom prst="rect">
            <a:avLst/>
          </a:prstGeom>
          <a:noFill/>
          <a:ln w="9525">
            <a:noFill/>
            <a:miter lim="800000"/>
            <a:headEnd/>
            <a:tailEnd/>
          </a:ln>
          <a:effectLst/>
        </p:spPr>
        <p:txBody>
          <a:bodyPr lIns="521728" tIns="119938" rIns="2674607" bIns="0" anchor="ctr"/>
          <a:lstStyle/>
          <a:p>
            <a:r>
              <a:rPr lang="en-US" sz="833" b="1" noProof="0" dirty="0">
                <a:solidFill>
                  <a:srgbClr val="879BAA"/>
                </a:solidFill>
              </a:rPr>
              <a:t>Unrestricted © Siemens Switzerland Ltd 2019</a:t>
            </a:r>
          </a:p>
        </p:txBody>
      </p:sp>
      <p:sp>
        <p:nvSpPr>
          <p:cNvPr id="65" name="cdtTextBox 11 Id18"/>
          <p:cNvSpPr txBox="1"/>
          <p:nvPr>
            <p:custDataLst>
              <p:tags r:id="rId58"/>
            </p:custDataLst>
          </p:nvPr>
        </p:nvSpPr>
        <p:spPr>
          <a:xfrm>
            <a:off x="0" y="5498042"/>
            <a:ext cx="1470305" cy="216958"/>
          </a:xfrm>
          <a:prstGeom prst="rect">
            <a:avLst/>
          </a:prstGeom>
          <a:noFill/>
        </p:spPr>
        <p:txBody>
          <a:bodyPr wrap="square" lIns="521728" tIns="0" rIns="0" bIns="95950" rtlCol="0" anchor="t" anchorCtr="0">
            <a:noAutofit/>
          </a:bodyPr>
          <a:lstStyle/>
          <a:p>
            <a:pPr>
              <a:lnSpc>
                <a:spcPct val="110000"/>
              </a:lnSpc>
              <a:spcBef>
                <a:spcPts val="0"/>
              </a:spcBef>
            </a:pPr>
            <a:r>
              <a:rPr lang="en-US" sz="833" noProof="0" dirty="0">
                <a:solidFill>
                  <a:srgbClr val="000000"/>
                </a:solidFill>
              </a:rPr>
              <a:t>Page </a:t>
            </a:r>
            <a:fld id="{91E7552C-A157-4A4F-8E99-698C0325FC94}" type="slidenum">
              <a:rPr lang="en-US" sz="833" noProof="0" smtClean="0">
                <a:solidFill>
                  <a:srgbClr val="000000"/>
                </a:solidFill>
              </a:rPr>
              <a:pPr>
                <a:lnSpc>
                  <a:spcPct val="110000"/>
                </a:lnSpc>
                <a:spcBef>
                  <a:spcPts val="0"/>
                </a:spcBef>
              </a:pPr>
              <a:t>‹#›</a:t>
            </a:fld>
            <a:endParaRPr lang="en-US" sz="833" noProof="0" dirty="0">
              <a:solidFill>
                <a:srgbClr val="000000"/>
              </a:solidFill>
            </a:endParaRPr>
          </a:p>
        </p:txBody>
      </p:sp>
      <p:grpSp>
        <p:nvGrpSpPr>
          <p:cNvPr id="67" name="Gruppieren 66"/>
          <p:cNvGrpSpPr/>
          <p:nvPr/>
        </p:nvGrpSpPr>
        <p:grpSpPr>
          <a:xfrm>
            <a:off x="-179906" y="-180000"/>
            <a:ext cx="10518522" cy="6075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5" name="Group 33"/>
          <p:cNvGrpSpPr>
            <a:grpSpLocks noChangeAspect="1"/>
          </p:cNvGrpSpPr>
          <p:nvPr userDrawn="1"/>
        </p:nvGrpSpPr>
        <p:grpSpPr bwMode="gray">
          <a:xfrm>
            <a:off x="7958491" y="269875"/>
            <a:ext cx="1798230" cy="762000"/>
            <a:chOff x="6019" y="204"/>
            <a:chExt cx="1360" cy="576"/>
          </a:xfrm>
        </p:grpSpPr>
        <p:sp>
          <p:nvSpPr>
            <p:cNvPr id="5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5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6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6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6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0"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1"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2"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3"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4"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5"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6"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7"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8"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99"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0"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1"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2"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3"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4"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5"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6"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7"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8"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sp>
          <p:nvSpPr>
            <p:cNvPr id="109"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99" noProof="0" dirty="0"/>
            </a:p>
          </p:txBody>
        </p:sp>
      </p:grpSp>
    </p:spTree>
    <p:custDataLst>
      <p:tags r:id="rId30"/>
    </p:custDataLst>
    <p:extLst>
      <p:ext uri="{BB962C8B-B14F-4D97-AF65-F5344CB8AC3E}">
        <p14:creationId xmlns:p14="http://schemas.microsoft.com/office/powerpoint/2010/main" val="296049259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Lst>
  <p:hf hdr="0"/>
  <p:txStyles>
    <p:titleStyle>
      <a:lvl1pPr algn="l" rtl="0" eaLnBrk="1" fontAlgn="base" hangingPunct="1">
        <a:spcBef>
          <a:spcPct val="0"/>
        </a:spcBef>
        <a:spcAft>
          <a:spcPct val="0"/>
        </a:spcAft>
        <a:defRPr sz="1832"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1666" b="1">
          <a:solidFill>
            <a:schemeClr val="tx1"/>
          </a:solidFill>
          <a:latin typeface="Arial" charset="0"/>
          <a:ea typeface="ＭＳ Ｐゴシック" charset="-128"/>
        </a:defRPr>
      </a:lvl2pPr>
      <a:lvl3pPr algn="l" rtl="0" eaLnBrk="1" fontAlgn="base" hangingPunct="1">
        <a:spcBef>
          <a:spcPct val="0"/>
        </a:spcBef>
        <a:spcAft>
          <a:spcPct val="0"/>
        </a:spcAft>
        <a:defRPr sz="1666" b="1">
          <a:solidFill>
            <a:schemeClr val="tx1"/>
          </a:solidFill>
          <a:latin typeface="Arial" charset="0"/>
          <a:ea typeface="ＭＳ Ｐゴシック" charset="-128"/>
        </a:defRPr>
      </a:lvl3pPr>
      <a:lvl4pPr algn="l" rtl="0" eaLnBrk="1" fontAlgn="base" hangingPunct="1">
        <a:spcBef>
          <a:spcPct val="0"/>
        </a:spcBef>
        <a:spcAft>
          <a:spcPct val="0"/>
        </a:spcAft>
        <a:defRPr sz="1666" b="1">
          <a:solidFill>
            <a:schemeClr val="tx1"/>
          </a:solidFill>
          <a:latin typeface="Arial" charset="0"/>
          <a:ea typeface="ＭＳ Ｐゴシック" charset="-128"/>
        </a:defRPr>
      </a:lvl4pPr>
      <a:lvl5pPr algn="l" rtl="0" eaLnBrk="1" fontAlgn="base" hangingPunct="1">
        <a:spcBef>
          <a:spcPct val="0"/>
        </a:spcBef>
        <a:spcAft>
          <a:spcPct val="0"/>
        </a:spcAft>
        <a:defRPr sz="1666" b="1">
          <a:solidFill>
            <a:schemeClr val="tx1"/>
          </a:solidFill>
          <a:latin typeface="Arial" charset="0"/>
          <a:ea typeface="ＭＳ Ｐゴシック" charset="-128"/>
        </a:defRPr>
      </a:lvl5pPr>
      <a:lvl6pPr marL="380802" algn="l" rtl="0" eaLnBrk="1" fontAlgn="base" hangingPunct="1">
        <a:spcBef>
          <a:spcPct val="0"/>
        </a:spcBef>
        <a:spcAft>
          <a:spcPct val="0"/>
        </a:spcAft>
        <a:defRPr sz="1666" b="1">
          <a:solidFill>
            <a:schemeClr val="tx1"/>
          </a:solidFill>
          <a:latin typeface="Arial" charset="0"/>
          <a:ea typeface="ヒラギノ角ゴ Pro W3" charset="0"/>
        </a:defRPr>
      </a:lvl6pPr>
      <a:lvl7pPr marL="761604" algn="l" rtl="0" eaLnBrk="1" fontAlgn="base" hangingPunct="1">
        <a:spcBef>
          <a:spcPct val="0"/>
        </a:spcBef>
        <a:spcAft>
          <a:spcPct val="0"/>
        </a:spcAft>
        <a:defRPr sz="1666" b="1">
          <a:solidFill>
            <a:schemeClr val="tx1"/>
          </a:solidFill>
          <a:latin typeface="Arial" charset="0"/>
          <a:ea typeface="ヒラギノ角ゴ Pro W3" charset="0"/>
        </a:defRPr>
      </a:lvl7pPr>
      <a:lvl8pPr marL="1142406" algn="l" rtl="0" eaLnBrk="1" fontAlgn="base" hangingPunct="1">
        <a:spcBef>
          <a:spcPct val="0"/>
        </a:spcBef>
        <a:spcAft>
          <a:spcPct val="0"/>
        </a:spcAft>
        <a:defRPr sz="1666" b="1">
          <a:solidFill>
            <a:schemeClr val="tx1"/>
          </a:solidFill>
          <a:latin typeface="Arial" charset="0"/>
          <a:ea typeface="ヒラギノ角ゴ Pro W3" charset="0"/>
        </a:defRPr>
      </a:lvl8pPr>
      <a:lvl9pPr marL="1523208" algn="l" rtl="0" eaLnBrk="1" fontAlgn="base" hangingPunct="1">
        <a:spcBef>
          <a:spcPct val="0"/>
        </a:spcBef>
        <a:spcAft>
          <a:spcPct val="0"/>
        </a:spcAft>
        <a:defRPr sz="1666"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25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49412" indent="-149922" algn="l" rtl="0" eaLnBrk="1" fontAlgn="base" hangingPunct="1">
        <a:lnSpc>
          <a:spcPct val="100000"/>
        </a:lnSpc>
        <a:spcBef>
          <a:spcPts val="250"/>
        </a:spcBef>
        <a:spcAft>
          <a:spcPct val="0"/>
        </a:spcAft>
        <a:buClr>
          <a:srgbClr val="879BAA"/>
        </a:buClr>
        <a:buChar char="•"/>
        <a:tabLst/>
        <a:defRPr>
          <a:solidFill>
            <a:schemeClr val="tx1"/>
          </a:solidFill>
          <a:latin typeface="Arial" pitchFamily="34" charset="0"/>
          <a:ea typeface="+mn-ea"/>
          <a:cs typeface="Arial" pitchFamily="34" charset="0"/>
        </a:defRPr>
      </a:lvl2pPr>
      <a:lvl3pPr marL="298824" indent="-149922" algn="l" rtl="0" eaLnBrk="1" fontAlgn="base" hangingPunct="1">
        <a:lnSpc>
          <a:spcPct val="100000"/>
        </a:lnSpc>
        <a:spcBef>
          <a:spcPts val="250"/>
        </a:spcBef>
        <a:spcAft>
          <a:spcPct val="0"/>
        </a:spcAft>
        <a:buClr>
          <a:srgbClr val="879BAA"/>
        </a:buClr>
        <a:buChar char="•"/>
        <a:tabLst/>
        <a:defRPr>
          <a:solidFill>
            <a:schemeClr val="tx1"/>
          </a:solidFill>
          <a:latin typeface="Arial" pitchFamily="34" charset="0"/>
          <a:ea typeface="+mn-ea"/>
          <a:cs typeface="Arial" pitchFamily="34" charset="0"/>
        </a:defRPr>
      </a:lvl3pPr>
      <a:lvl4pPr marL="448236" indent="-149922" algn="l" rtl="0" eaLnBrk="1" fontAlgn="base" hangingPunct="1">
        <a:lnSpc>
          <a:spcPct val="100000"/>
        </a:lnSpc>
        <a:spcBef>
          <a:spcPts val="250"/>
        </a:spcBef>
        <a:spcAft>
          <a:spcPct val="0"/>
        </a:spcAft>
        <a:buClr>
          <a:srgbClr val="879BAA"/>
        </a:buClr>
        <a:buChar char="•"/>
        <a:tabLst/>
        <a:defRPr>
          <a:solidFill>
            <a:schemeClr val="tx1"/>
          </a:solidFill>
          <a:latin typeface="Arial" pitchFamily="34" charset="0"/>
          <a:ea typeface="+mn-ea"/>
          <a:cs typeface="Arial" pitchFamily="34" charset="0"/>
        </a:defRPr>
      </a:lvl4pPr>
      <a:lvl5pPr marL="599688" indent="-149922" algn="l" rtl="0" eaLnBrk="1" fontAlgn="base" hangingPunct="1">
        <a:lnSpc>
          <a:spcPct val="100000"/>
        </a:lnSpc>
        <a:spcBef>
          <a:spcPts val="25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599688"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599688"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599688"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599688"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761604" rtl="0" eaLnBrk="1" latinLnBrk="0" hangingPunct="1">
        <a:defRPr sz="1499" kern="1200">
          <a:solidFill>
            <a:schemeClr val="tx1"/>
          </a:solidFill>
          <a:latin typeface="+mn-lt"/>
          <a:ea typeface="+mn-ea"/>
          <a:cs typeface="+mn-cs"/>
        </a:defRPr>
      </a:lvl1pPr>
      <a:lvl2pPr marL="380802" algn="l" defTabSz="761604" rtl="0" eaLnBrk="1" latinLnBrk="0" hangingPunct="1">
        <a:defRPr sz="1499" kern="1200">
          <a:solidFill>
            <a:schemeClr val="tx1"/>
          </a:solidFill>
          <a:latin typeface="+mn-lt"/>
          <a:ea typeface="+mn-ea"/>
          <a:cs typeface="+mn-cs"/>
        </a:defRPr>
      </a:lvl2pPr>
      <a:lvl3pPr marL="761604" algn="l" defTabSz="761604" rtl="0" eaLnBrk="1" latinLnBrk="0" hangingPunct="1">
        <a:defRPr sz="1499" kern="1200">
          <a:solidFill>
            <a:schemeClr val="tx1"/>
          </a:solidFill>
          <a:latin typeface="+mn-lt"/>
          <a:ea typeface="+mn-ea"/>
          <a:cs typeface="+mn-cs"/>
        </a:defRPr>
      </a:lvl3pPr>
      <a:lvl4pPr marL="1142406" algn="l" defTabSz="761604" rtl="0" eaLnBrk="1" latinLnBrk="0" hangingPunct="1">
        <a:defRPr sz="1499" kern="1200">
          <a:solidFill>
            <a:schemeClr val="tx1"/>
          </a:solidFill>
          <a:latin typeface="+mn-lt"/>
          <a:ea typeface="+mn-ea"/>
          <a:cs typeface="+mn-cs"/>
        </a:defRPr>
      </a:lvl4pPr>
      <a:lvl5pPr marL="1523208" algn="l" defTabSz="761604" rtl="0" eaLnBrk="1" latinLnBrk="0" hangingPunct="1">
        <a:defRPr sz="1499" kern="1200">
          <a:solidFill>
            <a:schemeClr val="tx1"/>
          </a:solidFill>
          <a:latin typeface="+mn-lt"/>
          <a:ea typeface="+mn-ea"/>
          <a:cs typeface="+mn-cs"/>
        </a:defRPr>
      </a:lvl5pPr>
      <a:lvl6pPr marL="1904009" algn="l" defTabSz="761604" rtl="0" eaLnBrk="1" latinLnBrk="0" hangingPunct="1">
        <a:defRPr sz="1499" kern="1200">
          <a:solidFill>
            <a:schemeClr val="tx1"/>
          </a:solidFill>
          <a:latin typeface="+mn-lt"/>
          <a:ea typeface="+mn-ea"/>
          <a:cs typeface="+mn-cs"/>
        </a:defRPr>
      </a:lvl6pPr>
      <a:lvl7pPr marL="2284811" algn="l" defTabSz="761604" rtl="0" eaLnBrk="1" latinLnBrk="0" hangingPunct="1">
        <a:defRPr sz="1499" kern="1200">
          <a:solidFill>
            <a:schemeClr val="tx1"/>
          </a:solidFill>
          <a:latin typeface="+mn-lt"/>
          <a:ea typeface="+mn-ea"/>
          <a:cs typeface="+mn-cs"/>
        </a:defRPr>
      </a:lvl7pPr>
      <a:lvl8pPr marL="2665613" algn="l" defTabSz="761604" rtl="0" eaLnBrk="1" latinLnBrk="0" hangingPunct="1">
        <a:defRPr sz="1499" kern="1200">
          <a:solidFill>
            <a:schemeClr val="tx1"/>
          </a:solidFill>
          <a:latin typeface="+mn-lt"/>
          <a:ea typeface="+mn-ea"/>
          <a:cs typeface="+mn-cs"/>
        </a:defRPr>
      </a:lvl8pPr>
      <a:lvl9pPr marL="3046415" algn="l" defTabSz="761604" rtl="0" eaLnBrk="1" latinLnBrk="0" hangingPunct="1">
        <a:defRPr sz="14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29EE7-CAEA-4A50-BE07-AEEA0D38C38E}"/>
              </a:ext>
            </a:extLst>
          </p:cNvPr>
          <p:cNvGraphicFramePr>
            <a:graphicFrameLocks noChangeAspect="1"/>
          </p:cNvGraphicFramePr>
          <p:nvPr userDrawn="1">
            <p:custDataLst>
              <p:tags r:id="rId25"/>
            </p:custDataLst>
            <p:extLst>
              <p:ext uri="{D42A27DB-BD31-4B8C-83A1-F6EECF244321}">
                <p14:modId xmlns:p14="http://schemas.microsoft.com/office/powerpoint/2010/main" val="200265786"/>
              </p:ext>
            </p:extLst>
          </p:nvPr>
        </p:nvGraphicFramePr>
        <p:xfrm>
          <a:off x="1765" y="1765"/>
          <a:ext cx="1764" cy="1764"/>
        </p:xfrm>
        <a:graphic>
          <a:graphicData uri="http://schemas.openxmlformats.org/presentationml/2006/ole">
            <mc:AlternateContent xmlns:mc="http://schemas.openxmlformats.org/markup-compatibility/2006">
              <mc:Choice xmlns:v="urn:schemas-microsoft-com:vml" Requires="v">
                <p:oleObj spid="_x0000_s7174" name="think-cell Slide" r:id="rId26" imgW="395" imgH="394" progId="TCLayout.ActiveDocument.1">
                  <p:embed/>
                </p:oleObj>
              </mc:Choice>
              <mc:Fallback>
                <p:oleObj name="think-cell Slide" r:id="rId26" imgW="395" imgH="394" progId="TCLayout.ActiveDocument.1">
                  <p:embed/>
                  <p:pic>
                    <p:nvPicPr>
                      <p:cNvPr id="3" name="Object 2" hidden="1">
                        <a:extLst>
                          <a:ext uri="{FF2B5EF4-FFF2-40B4-BE49-F238E27FC236}">
                            <a16:creationId xmlns:a16="http://schemas.microsoft.com/office/drawing/2014/main" id="{F0129EE7-CAEA-4A50-BE07-AEEA0D38C38E}"/>
                          </a:ext>
                        </a:extLst>
                      </p:cNvPr>
                      <p:cNvPicPr/>
                      <p:nvPr/>
                    </p:nvPicPr>
                    <p:blipFill>
                      <a:blip r:embed="rId27"/>
                      <a:stretch>
                        <a:fillRect/>
                      </a:stretch>
                    </p:blipFill>
                    <p:spPr>
                      <a:xfrm>
                        <a:off x="1765" y="1765"/>
                        <a:ext cx="1764" cy="1764"/>
                      </a:xfrm>
                      <a:prstGeom prst="rect">
                        <a:avLst/>
                      </a:prstGeom>
                    </p:spPr>
                  </p:pic>
                </p:oleObj>
              </mc:Fallback>
            </mc:AlternateContent>
          </a:graphicData>
        </a:graphic>
      </p:graphicFrame>
    </p:spTree>
    <p:extLst>
      <p:ext uri="{BB962C8B-B14F-4D97-AF65-F5344CB8AC3E}">
        <p14:creationId xmlns:p14="http://schemas.microsoft.com/office/powerpoint/2010/main" val="69030482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Lst>
  <p:hf hdr="0" dt="0"/>
  <p:txStyles>
    <p:titleStyle>
      <a:lvl1pPr algn="ctr" defTabSz="506932" rtl="0" eaLnBrk="1" latinLnBrk="0" hangingPunct="1">
        <a:spcBef>
          <a:spcPct val="0"/>
        </a:spcBef>
        <a:buNone/>
        <a:defRPr sz="4889" kern="1200">
          <a:solidFill>
            <a:schemeClr val="tx1"/>
          </a:solidFill>
          <a:latin typeface="+mj-lt"/>
          <a:ea typeface="+mj-ea"/>
          <a:cs typeface="+mj-cs"/>
        </a:defRPr>
      </a:lvl1pPr>
    </p:titleStyle>
    <p:bodyStyle>
      <a:lvl1pPr marL="380187" indent="-380187" algn="l" defTabSz="506932" rtl="0" eaLnBrk="1" latinLnBrk="0" hangingPunct="1">
        <a:spcBef>
          <a:spcPct val="20000"/>
        </a:spcBef>
        <a:buFont typeface="Arial"/>
        <a:buChar char="•"/>
        <a:defRPr sz="3556" kern="1200">
          <a:solidFill>
            <a:schemeClr val="tx1"/>
          </a:solidFill>
          <a:latin typeface="+mn-lt"/>
          <a:ea typeface="+mn-ea"/>
          <a:cs typeface="+mn-cs"/>
        </a:defRPr>
      </a:lvl1pPr>
      <a:lvl2pPr marL="823764" indent="-316831" algn="l" defTabSz="506932" rtl="0" eaLnBrk="1" latinLnBrk="0" hangingPunct="1">
        <a:spcBef>
          <a:spcPct val="20000"/>
        </a:spcBef>
        <a:buFont typeface="Arial"/>
        <a:buChar char="–"/>
        <a:defRPr sz="3111" kern="1200">
          <a:solidFill>
            <a:schemeClr val="tx1"/>
          </a:solidFill>
          <a:latin typeface="+mn-lt"/>
          <a:ea typeface="+mn-ea"/>
          <a:cs typeface="+mn-cs"/>
        </a:defRPr>
      </a:lvl2pPr>
      <a:lvl3pPr marL="1267322" indent="-253474" algn="l" defTabSz="506932" rtl="0" eaLnBrk="1" latinLnBrk="0" hangingPunct="1">
        <a:spcBef>
          <a:spcPct val="20000"/>
        </a:spcBef>
        <a:buFont typeface="Arial"/>
        <a:buChar char="•"/>
        <a:defRPr sz="2667" kern="1200">
          <a:solidFill>
            <a:schemeClr val="tx1"/>
          </a:solidFill>
          <a:latin typeface="+mn-lt"/>
          <a:ea typeface="+mn-ea"/>
          <a:cs typeface="+mn-cs"/>
        </a:defRPr>
      </a:lvl3pPr>
      <a:lvl4pPr marL="1774257" indent="-253474" algn="l" defTabSz="506932" rtl="0" eaLnBrk="1" latinLnBrk="0" hangingPunct="1">
        <a:spcBef>
          <a:spcPct val="20000"/>
        </a:spcBef>
        <a:buFont typeface="Arial"/>
        <a:buChar char="–"/>
        <a:defRPr sz="2222" kern="1200">
          <a:solidFill>
            <a:schemeClr val="tx1"/>
          </a:solidFill>
          <a:latin typeface="+mn-lt"/>
          <a:ea typeface="+mn-ea"/>
          <a:cs typeface="+mn-cs"/>
        </a:defRPr>
      </a:lvl4pPr>
      <a:lvl5pPr marL="2281185" indent="-253474" algn="l" defTabSz="506932" rtl="0" eaLnBrk="1" latinLnBrk="0" hangingPunct="1">
        <a:spcBef>
          <a:spcPct val="20000"/>
        </a:spcBef>
        <a:buFont typeface="Arial"/>
        <a:buChar char="»"/>
        <a:defRPr sz="2222" kern="1200">
          <a:solidFill>
            <a:schemeClr val="tx1"/>
          </a:solidFill>
          <a:latin typeface="+mn-lt"/>
          <a:ea typeface="+mn-ea"/>
          <a:cs typeface="+mn-cs"/>
        </a:defRPr>
      </a:lvl5pPr>
      <a:lvl6pPr marL="2788101" indent="-253474" algn="l" defTabSz="506932" rtl="0" eaLnBrk="1" latinLnBrk="0" hangingPunct="1">
        <a:spcBef>
          <a:spcPct val="20000"/>
        </a:spcBef>
        <a:buFont typeface="Arial"/>
        <a:buChar char="•"/>
        <a:defRPr sz="2222" kern="1200">
          <a:solidFill>
            <a:schemeClr val="tx1"/>
          </a:solidFill>
          <a:latin typeface="+mn-lt"/>
          <a:ea typeface="+mn-ea"/>
          <a:cs typeface="+mn-cs"/>
        </a:defRPr>
      </a:lvl6pPr>
      <a:lvl7pPr marL="3295046" indent="-253474" algn="l" defTabSz="506932" rtl="0" eaLnBrk="1" latinLnBrk="0" hangingPunct="1">
        <a:spcBef>
          <a:spcPct val="20000"/>
        </a:spcBef>
        <a:buFont typeface="Arial"/>
        <a:buChar char="•"/>
        <a:defRPr sz="2222" kern="1200">
          <a:solidFill>
            <a:schemeClr val="tx1"/>
          </a:solidFill>
          <a:latin typeface="+mn-lt"/>
          <a:ea typeface="+mn-ea"/>
          <a:cs typeface="+mn-cs"/>
        </a:defRPr>
      </a:lvl7pPr>
      <a:lvl8pPr marL="3801974" indent="-253474" algn="l" defTabSz="506932" rtl="0" eaLnBrk="1" latinLnBrk="0" hangingPunct="1">
        <a:spcBef>
          <a:spcPct val="20000"/>
        </a:spcBef>
        <a:buFont typeface="Arial"/>
        <a:buChar char="•"/>
        <a:defRPr sz="2222" kern="1200">
          <a:solidFill>
            <a:schemeClr val="tx1"/>
          </a:solidFill>
          <a:latin typeface="+mn-lt"/>
          <a:ea typeface="+mn-ea"/>
          <a:cs typeface="+mn-cs"/>
        </a:defRPr>
      </a:lvl8pPr>
      <a:lvl9pPr marL="4308897" indent="-253474" algn="l" defTabSz="506932" rtl="0" eaLnBrk="1" latinLnBrk="0" hangingPunct="1">
        <a:spcBef>
          <a:spcPct val="20000"/>
        </a:spcBef>
        <a:buFont typeface="Arial"/>
        <a:buChar char="•"/>
        <a:defRPr sz="2222" kern="1200">
          <a:solidFill>
            <a:schemeClr val="tx1"/>
          </a:solidFill>
          <a:latin typeface="+mn-lt"/>
          <a:ea typeface="+mn-ea"/>
          <a:cs typeface="+mn-cs"/>
        </a:defRPr>
      </a:lvl9pPr>
    </p:bodyStyle>
    <p:otherStyle>
      <a:defPPr>
        <a:defRPr lang="en-US"/>
      </a:defPPr>
      <a:lvl1pPr marL="0" algn="l" defTabSz="506932" rtl="0" eaLnBrk="1" latinLnBrk="0" hangingPunct="1">
        <a:defRPr sz="2000" kern="1200">
          <a:solidFill>
            <a:schemeClr val="tx1"/>
          </a:solidFill>
          <a:latin typeface="+mn-lt"/>
          <a:ea typeface="+mn-ea"/>
          <a:cs typeface="+mn-cs"/>
        </a:defRPr>
      </a:lvl1pPr>
      <a:lvl2pPr marL="506932" algn="l" defTabSz="506932" rtl="0" eaLnBrk="1" latinLnBrk="0" hangingPunct="1">
        <a:defRPr sz="2000" kern="1200">
          <a:solidFill>
            <a:schemeClr val="tx1"/>
          </a:solidFill>
          <a:latin typeface="+mn-lt"/>
          <a:ea typeface="+mn-ea"/>
          <a:cs typeface="+mn-cs"/>
        </a:defRPr>
      </a:lvl2pPr>
      <a:lvl3pPr marL="1013858" algn="l" defTabSz="506932" rtl="0" eaLnBrk="1" latinLnBrk="0" hangingPunct="1">
        <a:defRPr sz="2000" kern="1200">
          <a:solidFill>
            <a:schemeClr val="tx1"/>
          </a:solidFill>
          <a:latin typeface="+mn-lt"/>
          <a:ea typeface="+mn-ea"/>
          <a:cs typeface="+mn-cs"/>
        </a:defRPr>
      </a:lvl3pPr>
      <a:lvl4pPr marL="1520790" algn="l" defTabSz="506932" rtl="0" eaLnBrk="1" latinLnBrk="0" hangingPunct="1">
        <a:defRPr sz="2000" kern="1200">
          <a:solidFill>
            <a:schemeClr val="tx1"/>
          </a:solidFill>
          <a:latin typeface="+mn-lt"/>
          <a:ea typeface="+mn-ea"/>
          <a:cs typeface="+mn-cs"/>
        </a:defRPr>
      </a:lvl4pPr>
      <a:lvl5pPr marL="2027719" algn="l" defTabSz="506932" rtl="0" eaLnBrk="1" latinLnBrk="0" hangingPunct="1">
        <a:defRPr sz="2000" kern="1200">
          <a:solidFill>
            <a:schemeClr val="tx1"/>
          </a:solidFill>
          <a:latin typeface="+mn-lt"/>
          <a:ea typeface="+mn-ea"/>
          <a:cs typeface="+mn-cs"/>
        </a:defRPr>
      </a:lvl5pPr>
      <a:lvl6pPr marL="2534651" algn="l" defTabSz="506932" rtl="0" eaLnBrk="1" latinLnBrk="0" hangingPunct="1">
        <a:defRPr sz="2000" kern="1200">
          <a:solidFill>
            <a:schemeClr val="tx1"/>
          </a:solidFill>
          <a:latin typeface="+mn-lt"/>
          <a:ea typeface="+mn-ea"/>
          <a:cs typeface="+mn-cs"/>
        </a:defRPr>
      </a:lvl6pPr>
      <a:lvl7pPr marL="3041578" algn="l" defTabSz="506932" rtl="0" eaLnBrk="1" latinLnBrk="0" hangingPunct="1">
        <a:defRPr sz="2000" kern="1200">
          <a:solidFill>
            <a:schemeClr val="tx1"/>
          </a:solidFill>
          <a:latin typeface="+mn-lt"/>
          <a:ea typeface="+mn-ea"/>
          <a:cs typeface="+mn-cs"/>
        </a:defRPr>
      </a:lvl7pPr>
      <a:lvl8pPr marL="3548508" algn="l" defTabSz="506932" rtl="0" eaLnBrk="1" latinLnBrk="0" hangingPunct="1">
        <a:defRPr sz="2000" kern="1200">
          <a:solidFill>
            <a:schemeClr val="tx1"/>
          </a:solidFill>
          <a:latin typeface="+mn-lt"/>
          <a:ea typeface="+mn-ea"/>
          <a:cs typeface="+mn-cs"/>
        </a:defRPr>
      </a:lvl8pPr>
      <a:lvl9pPr marL="4055433" algn="l" defTabSz="50693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8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image" Target="../media/image37.png"/><Relationship Id="rId5" Type="http://schemas.openxmlformats.org/officeDocument/2006/relationships/image" Target="../media/image4.png"/><Relationship Id="rId4" Type="http://schemas.microsoft.com/office/2007/relationships/hdphoto" Target="../media/hdphoto2.wdp"/><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87.xml"/><Relationship Id="rId7" Type="http://schemas.openxmlformats.org/officeDocument/2006/relationships/image" Target="../media/image36.png"/><Relationship Id="rId2" Type="http://schemas.openxmlformats.org/officeDocument/2006/relationships/tags" Target="../tags/tag226.xml"/><Relationship Id="rId1" Type="http://schemas.openxmlformats.org/officeDocument/2006/relationships/vmlDrawing" Target="../drawings/vmlDrawing8.vml"/><Relationship Id="rId6" Type="http://schemas.openxmlformats.org/officeDocument/2006/relationships/image" Target="../media/image3.emf"/><Relationship Id="rId5" Type="http://schemas.openxmlformats.org/officeDocument/2006/relationships/oleObject" Target="../embeddings/oleObject5.bin"/><Relationship Id="rId10" Type="http://schemas.openxmlformats.org/officeDocument/2006/relationships/image" Target="../media/image39.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41.png"/><Relationship Id="rId5" Type="http://schemas.openxmlformats.org/officeDocument/2006/relationships/image" Target="../media/image4.png"/><Relationship Id="rId10" Type="http://schemas.openxmlformats.org/officeDocument/2006/relationships/image" Target="../media/image45.svg"/><Relationship Id="rId4" Type="http://schemas.microsoft.com/office/2007/relationships/hdphoto" Target="../media/hdphoto2.wdp"/><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0.png"/><Relationship Id="rId3" Type="http://schemas.openxmlformats.org/officeDocument/2006/relationships/tags" Target="../tags/tag228.xml"/><Relationship Id="rId7" Type="http://schemas.openxmlformats.org/officeDocument/2006/relationships/oleObject" Target="../embeddings/oleObject6.bin"/><Relationship Id="rId12" Type="http://schemas.openxmlformats.org/officeDocument/2006/relationships/image" Target="../media/image49.jpeg"/><Relationship Id="rId2" Type="http://schemas.openxmlformats.org/officeDocument/2006/relationships/tags" Target="../tags/tag227.xml"/><Relationship Id="rId16" Type="http://schemas.openxmlformats.org/officeDocument/2006/relationships/image" Target="../media/image52.gif"/><Relationship Id="rId1" Type="http://schemas.openxmlformats.org/officeDocument/2006/relationships/vmlDrawing" Target="../drawings/vmlDrawing9.vml"/><Relationship Id="rId6" Type="http://schemas.openxmlformats.org/officeDocument/2006/relationships/image" Target="../media/image47.jpeg"/><Relationship Id="rId11" Type="http://schemas.microsoft.com/office/2007/relationships/hdphoto" Target="../media/hdphoto3.wdp"/><Relationship Id="rId5" Type="http://schemas.openxmlformats.org/officeDocument/2006/relationships/notesSlide" Target="../notesSlides/notesSlide7.xml"/><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slideLayout" Target="../slideLayouts/slideLayout87.xml"/><Relationship Id="rId9" Type="http://schemas.openxmlformats.org/officeDocument/2006/relationships/image" Target="../media/image4.png"/><Relationship Id="rId14" Type="http://schemas.openxmlformats.org/officeDocument/2006/relationships/hyperlink" Target="https://xd.adobe.com/view/12e842cd-e009-4f69-6feb-205b2822eaea-64d9/"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87.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4.png"/><Relationship Id="rId9"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6.png"/><Relationship Id="rId7"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8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63.jpeg"/><Relationship Id="rId4" Type="http://schemas.microsoft.com/office/2007/relationships/hdphoto" Target="../media/hdphoto2.wdp"/><Relationship Id="rId9" Type="http://schemas.openxmlformats.org/officeDocument/2006/relationships/image" Target="../media/image62.jpeg"/></Relationships>
</file>

<file path=ppt/slides/_rels/slide1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6.svg"/><Relationship Id="rId7" Type="http://schemas.openxmlformats.org/officeDocument/2006/relationships/image" Target="../media/image63.jpeg"/><Relationship Id="rId2" Type="http://schemas.openxmlformats.org/officeDocument/2006/relationships/image" Target="../media/image65.png"/><Relationship Id="rId1" Type="http://schemas.openxmlformats.org/officeDocument/2006/relationships/slideLayout" Target="../slideLayouts/slideLayout87.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7.png"/><Relationship Id="rId4" Type="http://schemas.openxmlformats.org/officeDocument/2006/relationships/image" Target="../media/image60.jpe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tags" Target="../tags/tag229.xml"/><Relationship Id="rId1" Type="http://schemas.openxmlformats.org/officeDocument/2006/relationships/vmlDrawing" Target="../drawings/vmlDrawing10.v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hyperlink" Target="https://worldworkplaceeurope.ifma.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s://www.honeywell.com/en-us/honeywell-forge/building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7.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4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4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EAA05B0-C162-4B5A-B1E0-C201DDE22E3C}"/>
              </a:ext>
            </a:extLst>
          </p:cNvPr>
          <p:cNvPicPr>
            <a:picLocks noChangeAspect="1"/>
          </p:cNvPicPr>
          <p:nvPr/>
        </p:nvPicPr>
        <p:blipFill rotWithShape="1">
          <a:blip r:embed="rId2" cstate="email">
            <a:duotone>
              <a:prstClr val="black"/>
              <a:schemeClr val="accent5">
                <a:tint val="45000"/>
                <a:satMod val="400000"/>
              </a:schemeClr>
            </a:duotone>
            <a:extLst>
              <a:ext uri="{28A0092B-C50C-407E-A947-70E740481C1C}">
                <a14:useLocalDpi xmlns:a14="http://schemas.microsoft.com/office/drawing/2010/main"/>
              </a:ext>
            </a:extLst>
          </a:blip>
          <a:srcRect r="-378"/>
          <a:stretch/>
        </p:blipFill>
        <p:spPr>
          <a:xfrm>
            <a:off x="0" y="-15141"/>
            <a:ext cx="10260503" cy="5790481"/>
          </a:xfrm>
          <a:prstGeom prst="rect">
            <a:avLst/>
          </a:prstGeom>
        </p:spPr>
      </p:pic>
      <p:grpSp>
        <p:nvGrpSpPr>
          <p:cNvPr id="28" name="Group 11">
            <a:extLst>
              <a:ext uri="{FF2B5EF4-FFF2-40B4-BE49-F238E27FC236}">
                <a16:creationId xmlns:a16="http://schemas.microsoft.com/office/drawing/2014/main" id="{8EC618B6-E6A4-4624-8E80-1867063B0C12}"/>
              </a:ext>
            </a:extLst>
          </p:cNvPr>
          <p:cNvGrpSpPr/>
          <p:nvPr/>
        </p:nvGrpSpPr>
        <p:grpSpPr>
          <a:xfrm rot="21599300" flipV="1">
            <a:off x="6414234" y="2880490"/>
            <a:ext cx="3830353" cy="159015"/>
            <a:chOff x="5154947" y="4825981"/>
            <a:chExt cx="2112679" cy="82527"/>
          </a:xfrm>
          <a:solidFill>
            <a:schemeClr val="accent4">
              <a:lumMod val="60000"/>
              <a:lumOff val="40000"/>
            </a:schemeClr>
          </a:solidFill>
        </p:grpSpPr>
        <p:sp>
          <p:nvSpPr>
            <p:cNvPr id="29" name="Freeform 10">
              <a:extLst>
                <a:ext uri="{FF2B5EF4-FFF2-40B4-BE49-F238E27FC236}">
                  <a16:creationId xmlns:a16="http://schemas.microsoft.com/office/drawing/2014/main" id="{964E36C8-C8A4-4970-B19E-9B07D79799F5}"/>
                </a:ext>
              </a:extLst>
            </p:cNvPr>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grpFill/>
          </p:spPr>
        </p:sp>
      </p:grpSp>
      <p:grpSp>
        <p:nvGrpSpPr>
          <p:cNvPr id="26" name="Group 11">
            <a:extLst>
              <a:ext uri="{FF2B5EF4-FFF2-40B4-BE49-F238E27FC236}">
                <a16:creationId xmlns:a16="http://schemas.microsoft.com/office/drawing/2014/main" id="{2E9AD005-6761-4FB2-9F79-DCA0EB25A874}"/>
              </a:ext>
            </a:extLst>
          </p:cNvPr>
          <p:cNvGrpSpPr/>
          <p:nvPr/>
        </p:nvGrpSpPr>
        <p:grpSpPr>
          <a:xfrm rot="21599300" flipV="1">
            <a:off x="16" y="2880490"/>
            <a:ext cx="3830353" cy="159015"/>
            <a:chOff x="5154947" y="4825981"/>
            <a:chExt cx="2112679" cy="82527"/>
          </a:xfrm>
          <a:solidFill>
            <a:schemeClr val="accent4">
              <a:lumMod val="60000"/>
              <a:lumOff val="40000"/>
            </a:schemeClr>
          </a:solidFill>
        </p:grpSpPr>
        <p:sp>
          <p:nvSpPr>
            <p:cNvPr id="27" name="Freeform 10">
              <a:extLst>
                <a:ext uri="{FF2B5EF4-FFF2-40B4-BE49-F238E27FC236}">
                  <a16:creationId xmlns:a16="http://schemas.microsoft.com/office/drawing/2014/main" id="{72EEEA25-7E22-4F2D-95E0-82C9FB5A7A70}"/>
                </a:ext>
              </a:extLst>
            </p:cNvPr>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grpFill/>
          </p:spPr>
        </p:sp>
      </p:grpSp>
      <p:sp>
        <p:nvSpPr>
          <p:cNvPr id="25" name="Rectangle 24">
            <a:extLst>
              <a:ext uri="{FF2B5EF4-FFF2-40B4-BE49-F238E27FC236}">
                <a16:creationId xmlns:a16="http://schemas.microsoft.com/office/drawing/2014/main" id="{F7E58FA5-E014-4B86-B414-06346AB84BF0}"/>
              </a:ext>
            </a:extLst>
          </p:cNvPr>
          <p:cNvSpPr/>
          <p:nvPr/>
        </p:nvSpPr>
        <p:spPr>
          <a:xfrm>
            <a:off x="1027956" y="2184866"/>
            <a:ext cx="8377084" cy="150901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3"/>
          <p:cNvPicPr>
            <a:picLocks noChangeAspect="1"/>
          </p:cNvPicPr>
          <p:nvPr/>
        </p:nvPicPr>
        <p:blipFill>
          <a:blip r:embed="rId3" cstate="email">
            <a:alphaModFix/>
            <a:lum bright="70000" contrast="-70000"/>
            <a:extLst>
              <a:ext uri="{28A0092B-C50C-407E-A947-70E740481C1C}">
                <a14:useLocalDpi xmlns:a14="http://schemas.microsoft.com/office/drawing/2010/main"/>
              </a:ext>
            </a:extLst>
          </a:blip>
          <a:srcRect/>
          <a:stretch>
            <a:fillRect/>
          </a:stretch>
        </p:blipFill>
        <p:spPr>
          <a:xfrm rot="21600000">
            <a:off x="403124" y="-199703"/>
            <a:ext cx="2374110" cy="2384569"/>
          </a:xfrm>
          <a:prstGeom prst="rect">
            <a:avLst/>
          </a:prstGeom>
        </p:spPr>
      </p:pic>
      <p:sp>
        <p:nvSpPr>
          <p:cNvPr id="6" name="TextBox 6"/>
          <p:cNvSpPr txBox="1"/>
          <p:nvPr/>
        </p:nvSpPr>
        <p:spPr>
          <a:xfrm rot="21600000">
            <a:off x="1512600" y="2369430"/>
            <a:ext cx="7474307" cy="767381"/>
          </a:xfrm>
          <a:prstGeom prst="rect">
            <a:avLst/>
          </a:prstGeom>
        </p:spPr>
        <p:txBody>
          <a:bodyPr lIns="0" tIns="52800" rIns="0" bIns="0" rtlCol="0" anchor="t"/>
          <a:lstStyle/>
          <a:p>
            <a:r>
              <a:rPr lang="en-US" sz="3600" b="1" spc="100" dirty="0">
                <a:solidFill>
                  <a:schemeClr val="bg1">
                    <a:lumMod val="95000"/>
                  </a:schemeClr>
                </a:solidFill>
                <a:latin typeface="Lato"/>
              </a:rPr>
              <a:t>REMOTE BUILDING OPERATIONS</a:t>
            </a:r>
          </a:p>
        </p:txBody>
      </p:sp>
      <p:sp>
        <p:nvSpPr>
          <p:cNvPr id="30" name="TextBox 6">
            <a:extLst>
              <a:ext uri="{FF2B5EF4-FFF2-40B4-BE49-F238E27FC236}">
                <a16:creationId xmlns:a16="http://schemas.microsoft.com/office/drawing/2014/main" id="{D2A96080-122D-497F-BD51-B610E20B77F9}"/>
              </a:ext>
            </a:extLst>
          </p:cNvPr>
          <p:cNvSpPr txBox="1"/>
          <p:nvPr/>
        </p:nvSpPr>
        <p:spPr>
          <a:xfrm rot="21600000">
            <a:off x="1778969" y="3002135"/>
            <a:ext cx="6941570" cy="767381"/>
          </a:xfrm>
          <a:prstGeom prst="rect">
            <a:avLst/>
          </a:prstGeom>
        </p:spPr>
        <p:txBody>
          <a:bodyPr lIns="0" tIns="52800" rIns="0" bIns="0" rtlCol="0" anchor="t"/>
          <a:lstStyle/>
          <a:p>
            <a:r>
              <a:rPr lang="en-US" sz="2400" b="1" spc="100" dirty="0">
                <a:solidFill>
                  <a:schemeClr val="accent4">
                    <a:lumMod val="60000"/>
                    <a:lumOff val="40000"/>
                  </a:schemeClr>
                </a:solidFill>
                <a:latin typeface="Lato"/>
              </a:rPr>
              <a:t>Wednesday Webinar FM + COVID-19 Series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7997"/>
            <a:ext cx="10159998" cy="5722528"/>
          </a:xfrm>
          <a:prstGeom prst="rect">
            <a:avLst/>
          </a:prstGeom>
        </p:spPr>
      </p:pic>
      <p:pic>
        <p:nvPicPr>
          <p:cNvPr id="5" name="Picture 4" descr="schneider_LIO_Life-Green_RGB.png"/>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7543042" y="4994442"/>
            <a:ext cx="2268664" cy="625503"/>
          </a:xfrm>
          <a:prstGeom prst="rect">
            <a:avLst/>
          </a:prstGeom>
        </p:spPr>
      </p:pic>
      <p:sp>
        <p:nvSpPr>
          <p:cNvPr id="6" name="object 3"/>
          <p:cNvSpPr/>
          <p:nvPr/>
        </p:nvSpPr>
        <p:spPr>
          <a:xfrm flipH="1">
            <a:off x="1" y="5232400"/>
            <a:ext cx="7440281" cy="146649"/>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solidFill>
        </p:spPr>
        <p:txBody>
          <a:bodyPr wrap="square" lIns="0" tIns="0" rIns="0" bIns="0" rtlCol="0"/>
          <a:lstStyle/>
          <a:p>
            <a:pPr defTabSz="506948">
              <a:defRPr/>
            </a:pPr>
            <a:endParaRPr sz="1999" dirty="0">
              <a:solidFill>
                <a:prstClr val="black"/>
              </a:solidFill>
              <a:latin typeface="Arial Rounded MT Std" panose="020F0502020102020204" pitchFamily="34" charset="0"/>
            </a:endParaRPr>
          </a:p>
        </p:txBody>
      </p:sp>
      <p:sp>
        <p:nvSpPr>
          <p:cNvPr id="8" name="object 3"/>
          <p:cNvSpPr/>
          <p:nvPr/>
        </p:nvSpPr>
        <p:spPr>
          <a:xfrm flipH="1">
            <a:off x="9914467" y="5232400"/>
            <a:ext cx="245533" cy="146649"/>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solidFill>
        </p:spPr>
        <p:txBody>
          <a:bodyPr wrap="square" lIns="0" tIns="0" rIns="0" bIns="0" rtlCol="0"/>
          <a:lstStyle/>
          <a:p>
            <a:pPr defTabSz="506948">
              <a:defRPr/>
            </a:pPr>
            <a:endParaRPr sz="1999" dirty="0">
              <a:solidFill>
                <a:prstClr val="black"/>
              </a:solidFill>
              <a:latin typeface="Arial Rounded MT Std" panose="020F0502020102020204" pitchFamily="34" charset="0"/>
            </a:endParaRPr>
          </a:p>
        </p:txBody>
      </p:sp>
      <p:sp>
        <p:nvSpPr>
          <p:cNvPr id="10" name="Rectangle 9"/>
          <p:cNvSpPr/>
          <p:nvPr/>
        </p:nvSpPr>
        <p:spPr>
          <a:xfrm>
            <a:off x="277813" y="6288553"/>
            <a:ext cx="9636652" cy="331757"/>
          </a:xfrm>
          <a:prstGeom prst="rect">
            <a:avLst/>
          </a:prstGeom>
        </p:spPr>
        <p:txBody>
          <a:bodyPr wrap="square">
            <a:spAutoFit/>
          </a:bodyPr>
          <a:lstStyle/>
          <a:p>
            <a:pPr algn="ctr" defTabSz="506932">
              <a:spcBef>
                <a:spcPct val="20000"/>
              </a:spcBef>
            </a:pPr>
            <a:r>
              <a:rPr lang="pl-PL" sz="1556" dirty="0" err="1">
                <a:solidFill>
                  <a:prstClr val="white"/>
                </a:solidFill>
                <a:latin typeface="Arial"/>
              </a:rPr>
              <a:t>Subtitle</a:t>
            </a:r>
            <a:endParaRPr lang="pl-PL" sz="1556" dirty="0">
              <a:solidFill>
                <a:prstClr val="white"/>
              </a:solidFill>
              <a:latin typeface="Arial"/>
            </a:endParaRPr>
          </a:p>
        </p:txBody>
      </p:sp>
      <p:sp>
        <p:nvSpPr>
          <p:cNvPr id="11" name="Rectangle 10"/>
          <p:cNvSpPr/>
          <p:nvPr/>
        </p:nvSpPr>
        <p:spPr>
          <a:xfrm>
            <a:off x="277814" y="3123084"/>
            <a:ext cx="9636652" cy="707886"/>
          </a:xfrm>
          <a:prstGeom prst="rect">
            <a:avLst/>
          </a:prstGeom>
        </p:spPr>
        <p:txBody>
          <a:bodyPr wrap="square">
            <a:spAutoFit/>
          </a:bodyPr>
          <a:lstStyle/>
          <a:p>
            <a:pPr algn="ctr" defTabSz="507682"/>
            <a:r>
              <a:rPr lang="fr-FR" sz="4000" b="1" dirty="0">
                <a:solidFill>
                  <a:prstClr val="white"/>
                </a:solidFill>
                <a:latin typeface="Arial" panose="020B0604020202020204" pitchFamily="34" charset="0"/>
                <a:cs typeface="Arial" panose="020B0604020202020204" pitchFamily="34" charset="0"/>
              </a:rPr>
              <a:t>Digital Building Services</a:t>
            </a:r>
            <a:endParaRPr lang="en-US" sz="4000" b="1"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277813" y="3848768"/>
            <a:ext cx="9636652" cy="365934"/>
          </a:xfrm>
          <a:prstGeom prst="rect">
            <a:avLst/>
          </a:prstGeom>
        </p:spPr>
        <p:txBody>
          <a:bodyPr wrap="square">
            <a:spAutoFit/>
          </a:bodyPr>
          <a:lstStyle/>
          <a:p>
            <a:pPr algn="ctr" defTabSz="506932">
              <a:spcBef>
                <a:spcPct val="20000"/>
              </a:spcBef>
            </a:pPr>
            <a:r>
              <a:rPr lang="en-US" sz="1778" dirty="0">
                <a:solidFill>
                  <a:prstClr val="white"/>
                </a:solidFill>
                <a:latin typeface="Arial"/>
              </a:rPr>
              <a:t>Address Crisis with Analytics driven approach</a:t>
            </a:r>
            <a:endParaRPr lang="pl-PL" sz="1778" dirty="0">
              <a:solidFill>
                <a:prstClr val="white"/>
              </a:solidFill>
              <a:latin typeface="Arial"/>
            </a:endParaRPr>
          </a:p>
        </p:txBody>
      </p:sp>
    </p:spTree>
    <p:extLst>
      <p:ext uri="{BB962C8B-B14F-4D97-AF65-F5344CB8AC3E}">
        <p14:creationId xmlns:p14="http://schemas.microsoft.com/office/powerpoint/2010/main" val="172982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2643" y="959556"/>
            <a:ext cx="10160000" cy="4755444"/>
          </a:xfrm>
          <a:prstGeom prst="rect">
            <a:avLst/>
          </a:prstGeom>
        </p:spPr>
      </p:pic>
      <p:sp>
        <p:nvSpPr>
          <p:cNvPr id="13" name="Rectangle 12">
            <a:extLst>
              <a:ext uri="{FF2B5EF4-FFF2-40B4-BE49-F238E27FC236}">
                <a16:creationId xmlns:a16="http://schemas.microsoft.com/office/drawing/2014/main" id="{102C9AD6-3BBB-44C4-B30D-042AEAC7BE73}"/>
              </a:ext>
            </a:extLst>
          </p:cNvPr>
          <p:cNvSpPr/>
          <p:nvPr/>
        </p:nvSpPr>
        <p:spPr>
          <a:xfrm>
            <a:off x="2645" y="776484"/>
            <a:ext cx="10157356" cy="4938516"/>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pic>
        <p:nvPicPr>
          <p:cNvPr id="14" name="Picture 13" descr="schneider_LIO_Life-Green_RGB.png"/>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7543044" y="4994443"/>
            <a:ext cx="2268663" cy="625503"/>
          </a:xfrm>
          <a:prstGeom prst="rect">
            <a:avLst/>
          </a:prstGeom>
        </p:spPr>
      </p:pic>
      <p:sp>
        <p:nvSpPr>
          <p:cNvPr id="10" name="Rectangle 9"/>
          <p:cNvSpPr/>
          <p:nvPr/>
        </p:nvSpPr>
        <p:spPr>
          <a:xfrm>
            <a:off x="0" y="2"/>
            <a:ext cx="10160000" cy="10235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15" name="object 3"/>
          <p:cNvSpPr/>
          <p:nvPr/>
        </p:nvSpPr>
        <p:spPr>
          <a:xfrm flipH="1">
            <a:off x="2650" y="1015443"/>
            <a:ext cx="10154708" cy="107941"/>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506948">
              <a:defRPr/>
            </a:pPr>
            <a:endParaRPr sz="1999">
              <a:solidFill>
                <a:prstClr val="black"/>
              </a:solidFill>
              <a:latin typeface="Arial Rounded MT Std" panose="020F0502020102020204" pitchFamily="34" charset="0"/>
            </a:endParaRPr>
          </a:p>
        </p:txBody>
      </p:sp>
      <p:sp>
        <p:nvSpPr>
          <p:cNvPr id="17" name="TextBox 16">
            <a:extLst>
              <a:ext uri="{FF2B5EF4-FFF2-40B4-BE49-F238E27FC236}">
                <a16:creationId xmlns:a16="http://schemas.microsoft.com/office/drawing/2014/main" id="{41FE49EF-4A67-4FCE-8CD1-503D4F638587}"/>
              </a:ext>
            </a:extLst>
          </p:cNvPr>
          <p:cNvSpPr txBox="1"/>
          <p:nvPr/>
        </p:nvSpPr>
        <p:spPr>
          <a:xfrm>
            <a:off x="26380" y="2683801"/>
            <a:ext cx="3046724" cy="1306191"/>
          </a:xfrm>
          <a:prstGeom prst="rect">
            <a:avLst/>
          </a:prstGeom>
          <a:noFill/>
        </p:spPr>
        <p:txBody>
          <a:bodyPr wrap="square" rtlCol="0">
            <a:spAutoFit/>
          </a:bodyPr>
          <a:lstStyle/>
          <a:p>
            <a:pPr algn="ctr" defTabSz="507682"/>
            <a:r>
              <a:rPr lang="en-US" sz="2222" b="1" dirty="0">
                <a:solidFill>
                  <a:srgbClr val="3DCD58"/>
                </a:solidFill>
                <a:latin typeface="Arial" panose="020B0604020202020204" pitchFamily="34" charset="0"/>
                <a:cs typeface="Arial" panose="020B0604020202020204" pitchFamily="34" charset="0"/>
              </a:rPr>
              <a:t>2</a:t>
            </a:r>
            <a:r>
              <a:rPr lang="en-US" sz="2222" b="1" spc="333" dirty="0">
                <a:solidFill>
                  <a:srgbClr val="3DCD58"/>
                </a:solidFill>
                <a:latin typeface="Arial" panose="020B0604020202020204" pitchFamily="34" charset="0"/>
                <a:cs typeface="Arial" panose="020B0604020202020204" pitchFamily="34" charset="0"/>
              </a:rPr>
              <a:t>5–</a:t>
            </a:r>
            <a:r>
              <a:rPr lang="en-US" sz="2222" b="1" dirty="0">
                <a:solidFill>
                  <a:srgbClr val="3DCD58"/>
                </a:solidFill>
                <a:latin typeface="Arial" panose="020B0604020202020204" pitchFamily="34" charset="0"/>
                <a:cs typeface="Arial" panose="020B0604020202020204" pitchFamily="34" charset="0"/>
              </a:rPr>
              <a:t>45%</a:t>
            </a:r>
          </a:p>
          <a:p>
            <a:pPr algn="ctr" defTabSz="507682"/>
            <a:endParaRPr lang="en-US" sz="1333" dirty="0">
              <a:solidFill>
                <a:prstClr val="white"/>
              </a:solidFill>
              <a:latin typeface="Arial" panose="020B0604020202020204" pitchFamily="34" charset="0"/>
              <a:cs typeface="Arial" panose="020B0604020202020204" pitchFamily="34" charset="0"/>
            </a:endParaRPr>
          </a:p>
          <a:p>
            <a:pPr algn="ctr" defTabSz="507682"/>
            <a:r>
              <a:rPr lang="fr-FR" sz="1333" dirty="0">
                <a:solidFill>
                  <a:prstClr val="white"/>
                </a:solidFill>
                <a:latin typeface="Arial" panose="020B0604020202020204" pitchFamily="34" charset="0"/>
                <a:cs typeface="Arial" panose="020B0604020202020204" pitchFamily="34" charset="0"/>
              </a:rPr>
              <a:t>E</a:t>
            </a:r>
            <a:r>
              <a:rPr lang="en-US" sz="1333" dirty="0" err="1">
                <a:solidFill>
                  <a:prstClr val="white"/>
                </a:solidFill>
                <a:latin typeface="Arial" panose="020B0604020202020204" pitchFamily="34" charset="0"/>
                <a:cs typeface="Arial" panose="020B0604020202020204" pitchFamily="34" charset="0"/>
              </a:rPr>
              <a:t>nergy</a:t>
            </a:r>
            <a:r>
              <a:rPr lang="en-US" sz="1333" dirty="0">
                <a:solidFill>
                  <a:prstClr val="white"/>
                </a:solidFill>
                <a:latin typeface="Arial" panose="020B0604020202020204" pitchFamily="34" charset="0"/>
                <a:cs typeface="Arial" panose="020B0604020202020204" pitchFamily="34" charset="0"/>
              </a:rPr>
              <a:t> wasted by </a:t>
            </a:r>
            <a:br>
              <a:rPr lang="en-US" sz="1333" dirty="0">
                <a:solidFill>
                  <a:prstClr val="white"/>
                </a:solidFill>
                <a:latin typeface="Arial" panose="020B0604020202020204" pitchFamily="34" charset="0"/>
                <a:cs typeface="Arial" panose="020B0604020202020204" pitchFamily="34" charset="0"/>
              </a:rPr>
            </a:br>
            <a:r>
              <a:rPr lang="en-US" sz="1333" dirty="0">
                <a:solidFill>
                  <a:prstClr val="white"/>
                </a:solidFill>
                <a:latin typeface="Arial" panose="020B0604020202020204" pitchFamily="34" charset="0"/>
                <a:cs typeface="Arial" panose="020B0604020202020204" pitchFamily="34" charset="0"/>
              </a:rPr>
              <a:t>HVAC systems</a:t>
            </a:r>
            <a:r>
              <a:rPr lang="en-US" sz="1222" baseline="30000" dirty="0">
                <a:solidFill>
                  <a:prstClr val="white"/>
                </a:solidFill>
                <a:latin typeface="Arial" panose="020B0604020202020204" pitchFamily="34" charset="0"/>
                <a:cs typeface="Arial" panose="020B0604020202020204" pitchFamily="34" charset="0"/>
              </a:rPr>
              <a:t>(1)</a:t>
            </a:r>
          </a:p>
          <a:p>
            <a:pPr algn="ctr" defTabSz="507682"/>
            <a:endParaRPr lang="en-US" sz="1667" b="1" dirty="0">
              <a:solidFill>
                <a:srgbClr val="9FA0A4"/>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A8EC4B8-B039-4F66-A242-96C5FC831BEF}"/>
              </a:ext>
            </a:extLst>
          </p:cNvPr>
          <p:cNvSpPr txBox="1"/>
          <p:nvPr/>
        </p:nvSpPr>
        <p:spPr>
          <a:xfrm>
            <a:off x="3549791" y="2729316"/>
            <a:ext cx="2913938" cy="998415"/>
          </a:xfrm>
          <a:prstGeom prst="rect">
            <a:avLst/>
          </a:prstGeom>
          <a:noFill/>
        </p:spPr>
        <p:txBody>
          <a:bodyPr wrap="square" rtlCol="0">
            <a:spAutoFit/>
          </a:bodyPr>
          <a:lstStyle/>
          <a:p>
            <a:pPr algn="ctr" defTabSz="507682"/>
            <a:r>
              <a:rPr lang="en-US" sz="2222" b="1" dirty="0">
                <a:solidFill>
                  <a:srgbClr val="3DCD58"/>
                </a:solidFill>
                <a:latin typeface="Arial" panose="020B0604020202020204" pitchFamily="34" charset="0"/>
                <a:cs typeface="Arial" panose="020B0604020202020204" pitchFamily="34" charset="0"/>
              </a:rPr>
              <a:t>2</a:t>
            </a:r>
            <a:r>
              <a:rPr lang="en-US" sz="2222" b="1" spc="333" dirty="0">
                <a:solidFill>
                  <a:srgbClr val="3DCD58"/>
                </a:solidFill>
                <a:latin typeface="Arial" panose="020B0604020202020204" pitchFamily="34" charset="0"/>
                <a:cs typeface="Arial" panose="020B0604020202020204" pitchFamily="34" charset="0"/>
              </a:rPr>
              <a:t>0–</a:t>
            </a:r>
            <a:r>
              <a:rPr lang="en-US" sz="2222" b="1" dirty="0">
                <a:solidFill>
                  <a:srgbClr val="3DCD58"/>
                </a:solidFill>
                <a:latin typeface="Arial" panose="020B0604020202020204" pitchFamily="34" charset="0"/>
                <a:cs typeface="Arial" panose="020B0604020202020204" pitchFamily="34" charset="0"/>
              </a:rPr>
              <a:t>40% </a:t>
            </a:r>
            <a:br>
              <a:rPr lang="en-US" sz="2222" b="1" dirty="0">
                <a:solidFill>
                  <a:srgbClr val="3DCD58"/>
                </a:solidFill>
                <a:latin typeface="Arial" panose="020B0604020202020204" pitchFamily="34" charset="0"/>
                <a:cs typeface="Arial" panose="020B0604020202020204" pitchFamily="34" charset="0"/>
              </a:rPr>
            </a:br>
            <a:endParaRPr lang="en-US" sz="1000" b="1" dirty="0">
              <a:solidFill>
                <a:srgbClr val="3DCD58"/>
              </a:solidFill>
              <a:latin typeface="Arial" panose="020B0604020202020204" pitchFamily="34" charset="0"/>
              <a:cs typeface="Arial" panose="020B0604020202020204" pitchFamily="34" charset="0"/>
            </a:endParaRPr>
          </a:p>
          <a:p>
            <a:pPr algn="ctr" defTabSz="507682"/>
            <a:r>
              <a:rPr lang="en-US" sz="1333" dirty="0">
                <a:solidFill>
                  <a:prstClr val="white"/>
                </a:solidFill>
                <a:latin typeface="Arial" panose="020B0604020202020204" pitchFamily="34" charset="0"/>
                <a:cs typeface="Arial" panose="020B0604020202020204" pitchFamily="34" charset="0"/>
              </a:rPr>
              <a:t>unscheduled </a:t>
            </a:r>
            <a:br>
              <a:rPr lang="en-US" sz="1333" dirty="0">
                <a:solidFill>
                  <a:prstClr val="white"/>
                </a:solidFill>
                <a:latin typeface="Arial" panose="020B0604020202020204" pitchFamily="34" charset="0"/>
                <a:cs typeface="Arial" panose="020B0604020202020204" pitchFamily="34" charset="0"/>
              </a:rPr>
            </a:br>
            <a:r>
              <a:rPr lang="en-US" sz="1333" dirty="0">
                <a:solidFill>
                  <a:prstClr val="white"/>
                </a:solidFill>
                <a:latin typeface="Arial" panose="020B0604020202020204" pitchFamily="34" charset="0"/>
                <a:cs typeface="Arial" panose="020B0604020202020204" pitchFamily="34" charset="0"/>
              </a:rPr>
              <a:t>maintenance instances</a:t>
            </a:r>
            <a:r>
              <a:rPr lang="en-US" sz="1222" baseline="30000" dirty="0">
                <a:solidFill>
                  <a:prstClr val="white"/>
                </a:solidFill>
                <a:latin typeface="Arial" panose="020B0604020202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A2DD93D1-C0AA-4911-8DE6-650F9226D9A5}"/>
              </a:ext>
            </a:extLst>
          </p:cNvPr>
          <p:cNvSpPr txBox="1"/>
          <p:nvPr/>
        </p:nvSpPr>
        <p:spPr>
          <a:xfrm>
            <a:off x="3371435" y="4916838"/>
            <a:ext cx="3825958" cy="571182"/>
          </a:xfrm>
          <a:prstGeom prst="rect">
            <a:avLst/>
          </a:prstGeom>
          <a:noFill/>
        </p:spPr>
        <p:txBody>
          <a:bodyPr wrap="square" rtlCol="0">
            <a:spAutoFit/>
          </a:bodyPr>
          <a:lstStyle/>
          <a:p>
            <a:pPr defTabSz="507682"/>
            <a:r>
              <a:rPr lang="en-US" sz="778" dirty="0">
                <a:solidFill>
                  <a:prstClr val="white"/>
                </a:solidFill>
                <a:latin typeface="Arial" panose="020B0604020202020204" pitchFamily="34" charset="0"/>
                <a:cs typeface="Arial" panose="020B0604020202020204" pitchFamily="34" charset="0"/>
              </a:rPr>
              <a:t>Sources:</a:t>
            </a:r>
          </a:p>
          <a:p>
            <a:pPr defTabSz="507682"/>
            <a:r>
              <a:rPr lang="en-US" sz="778" baseline="30000" dirty="0">
                <a:solidFill>
                  <a:prstClr val="white"/>
                </a:solidFill>
                <a:latin typeface="Arial" panose="020B0604020202020204" pitchFamily="34" charset="0"/>
                <a:cs typeface="Arial" panose="020B0604020202020204" pitchFamily="34" charset="0"/>
              </a:rPr>
              <a:t>(1) </a:t>
            </a:r>
            <a:r>
              <a:rPr lang="en-US" sz="778" dirty="0">
                <a:solidFill>
                  <a:prstClr val="white"/>
                </a:solidFill>
                <a:latin typeface="Arial" panose="020B0604020202020204" pitchFamily="34" charset="0"/>
                <a:cs typeface="Arial" panose="020B0604020202020204" pitchFamily="34" charset="0"/>
              </a:rPr>
              <a:t>Saving Building Energy through Advanced Control Strategies</a:t>
            </a:r>
          </a:p>
          <a:p>
            <a:pPr defTabSz="507682"/>
            <a:r>
              <a:rPr lang="en-US" sz="778" baseline="30000" dirty="0">
                <a:solidFill>
                  <a:prstClr val="white"/>
                </a:solidFill>
                <a:latin typeface="Arial" panose="020B0604020202020204" pitchFamily="34" charset="0"/>
                <a:cs typeface="Arial" panose="020B0604020202020204" pitchFamily="34" charset="0"/>
              </a:rPr>
              <a:t>(2) </a:t>
            </a:r>
            <a:r>
              <a:rPr lang="en-US" sz="778" dirty="0">
                <a:solidFill>
                  <a:prstClr val="white"/>
                </a:solidFill>
                <a:latin typeface="Arial" panose="020B0604020202020204" pitchFamily="34" charset="0"/>
                <a:cs typeface="Arial" panose="020B0604020202020204" pitchFamily="34" charset="0"/>
              </a:rPr>
              <a:t>Schneider Building Advisor engineering team estimates</a:t>
            </a:r>
          </a:p>
          <a:p>
            <a:pPr defTabSz="507682"/>
            <a:r>
              <a:rPr lang="en-US" sz="778" baseline="30000" dirty="0">
                <a:solidFill>
                  <a:prstClr val="white"/>
                </a:solidFill>
                <a:latin typeface="Arial" panose="020B0604020202020204" pitchFamily="34" charset="0"/>
                <a:cs typeface="Arial" panose="020B0604020202020204" pitchFamily="34" charset="0"/>
              </a:rPr>
              <a:t>(3) </a:t>
            </a:r>
            <a:r>
              <a:rPr lang="en-US" sz="778" dirty="0">
                <a:solidFill>
                  <a:prstClr val="white"/>
                </a:solidFill>
                <a:latin typeface="Arial" panose="020B0604020202020204" pitchFamily="34" charset="0"/>
                <a:cs typeface="Arial" panose="020B0604020202020204" pitchFamily="34" charset="0"/>
              </a:rPr>
              <a:t>TSIA Global Research</a:t>
            </a:r>
          </a:p>
        </p:txBody>
      </p:sp>
      <p:sp>
        <p:nvSpPr>
          <p:cNvPr id="26" name="TextBox 25">
            <a:extLst>
              <a:ext uri="{FF2B5EF4-FFF2-40B4-BE49-F238E27FC236}">
                <a16:creationId xmlns:a16="http://schemas.microsoft.com/office/drawing/2014/main" id="{62834429-E7F1-4A7A-8EFF-00E9F8064472}"/>
              </a:ext>
            </a:extLst>
          </p:cNvPr>
          <p:cNvSpPr txBox="1"/>
          <p:nvPr/>
        </p:nvSpPr>
        <p:spPr>
          <a:xfrm>
            <a:off x="6973798" y="2782492"/>
            <a:ext cx="2913938" cy="1015471"/>
          </a:xfrm>
          <a:prstGeom prst="rect">
            <a:avLst/>
          </a:prstGeom>
          <a:noFill/>
        </p:spPr>
        <p:txBody>
          <a:bodyPr wrap="square" rtlCol="0">
            <a:spAutoFit/>
          </a:bodyPr>
          <a:lstStyle/>
          <a:p>
            <a:pPr algn="ctr" defTabSz="507682"/>
            <a:r>
              <a:rPr lang="en-US" sz="2222" b="1" dirty="0">
                <a:solidFill>
                  <a:srgbClr val="3DCD58"/>
                </a:solidFill>
                <a:latin typeface="Arial" panose="020B0604020202020204" pitchFamily="34" charset="0"/>
                <a:cs typeface="Arial" panose="020B0604020202020204" pitchFamily="34" charset="0"/>
              </a:rPr>
              <a:t>40% </a:t>
            </a:r>
            <a:br>
              <a:rPr lang="en-US" sz="2222" b="1" dirty="0">
                <a:solidFill>
                  <a:srgbClr val="3DCD58"/>
                </a:solidFill>
                <a:latin typeface="Arial" panose="020B0604020202020204" pitchFamily="34" charset="0"/>
                <a:cs typeface="Arial" panose="020B0604020202020204" pitchFamily="34" charset="0"/>
              </a:rPr>
            </a:br>
            <a:endParaRPr lang="en-US" sz="1111" b="1" dirty="0">
              <a:solidFill>
                <a:srgbClr val="3DCD58"/>
              </a:solidFill>
              <a:latin typeface="Arial" panose="020B0604020202020204" pitchFamily="34" charset="0"/>
              <a:cs typeface="Arial" panose="020B0604020202020204" pitchFamily="34" charset="0"/>
            </a:endParaRPr>
          </a:p>
          <a:p>
            <a:pPr algn="ctr" defTabSz="507682"/>
            <a:r>
              <a:rPr lang="en-US" sz="1333" dirty="0">
                <a:solidFill>
                  <a:prstClr val="white"/>
                </a:solidFill>
                <a:latin typeface="Arial" panose="020B0604020202020204" pitchFamily="34" charset="0"/>
                <a:cs typeface="Arial" panose="020B0604020202020204" pitchFamily="34" charset="0"/>
              </a:rPr>
              <a:t>of service workforce </a:t>
            </a:r>
          </a:p>
          <a:p>
            <a:pPr algn="ctr" defTabSz="507682"/>
            <a:r>
              <a:rPr lang="en-US" sz="1333" dirty="0">
                <a:solidFill>
                  <a:prstClr val="white"/>
                </a:solidFill>
                <a:latin typeface="Arial" panose="020B0604020202020204" pitchFamily="34" charset="0"/>
                <a:cs typeface="Arial" panose="020B0604020202020204" pitchFamily="34" charset="0"/>
              </a:rPr>
              <a:t>will retire by 2020</a:t>
            </a:r>
            <a:r>
              <a:rPr lang="en-US" sz="1222" baseline="30000" dirty="0">
                <a:solidFill>
                  <a:prstClr val="white"/>
                </a:solidFill>
                <a:latin typeface="Arial" panose="020B0604020202020204" pitchFamily="34" charset="0"/>
                <a:cs typeface="Arial" panose="020B0604020202020204" pitchFamily="34" charset="0"/>
              </a:rPr>
              <a:t>(3)</a:t>
            </a:r>
          </a:p>
        </p:txBody>
      </p:sp>
      <p:pic>
        <p:nvPicPr>
          <p:cNvPr id="19" name="Picture 18">
            <a:extLst>
              <a:ext uri="{FF2B5EF4-FFF2-40B4-BE49-F238E27FC236}">
                <a16:creationId xmlns:a16="http://schemas.microsoft.com/office/drawing/2014/main" id="{5A16F192-1390-4B3C-B59A-F733DF5577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2889" y="1773657"/>
            <a:ext cx="467298" cy="730134"/>
          </a:xfrm>
          <a:prstGeom prst="rect">
            <a:avLst/>
          </a:prstGeom>
        </p:spPr>
      </p:pic>
      <p:pic>
        <p:nvPicPr>
          <p:cNvPr id="22" name="Picture 21">
            <a:extLst>
              <a:ext uri="{FF2B5EF4-FFF2-40B4-BE49-F238E27FC236}">
                <a16:creationId xmlns:a16="http://schemas.microsoft.com/office/drawing/2014/main" id="{EB4958CF-F86B-4BF1-8F23-39D380AFDF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2245" y="1850861"/>
            <a:ext cx="869199" cy="575726"/>
          </a:xfrm>
          <a:prstGeom prst="rect">
            <a:avLst/>
          </a:prstGeom>
        </p:spPr>
      </p:pic>
      <p:pic>
        <p:nvPicPr>
          <p:cNvPr id="29" name="Picture 28">
            <a:extLst>
              <a:ext uri="{FF2B5EF4-FFF2-40B4-BE49-F238E27FC236}">
                <a16:creationId xmlns:a16="http://schemas.microsoft.com/office/drawing/2014/main" id="{D83D48B5-F188-4496-B4B6-374A8095BEFB}"/>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394874" y="310303"/>
            <a:ext cx="3472077" cy="480141"/>
          </a:xfrm>
          <a:prstGeom prst="rect">
            <a:avLst/>
          </a:prstGeom>
        </p:spPr>
      </p:pic>
      <p:sp>
        <p:nvSpPr>
          <p:cNvPr id="20" name="Content Placeholder 3">
            <a:extLst>
              <a:ext uri="{FF2B5EF4-FFF2-40B4-BE49-F238E27FC236}">
                <a16:creationId xmlns:a16="http://schemas.microsoft.com/office/drawing/2014/main" id="{C12377E0-5225-774D-BAEA-7CF10B15D503}"/>
              </a:ext>
            </a:extLst>
          </p:cNvPr>
          <p:cNvSpPr txBox="1">
            <a:spLocks/>
          </p:cNvSpPr>
          <p:nvPr/>
        </p:nvSpPr>
        <p:spPr>
          <a:xfrm>
            <a:off x="3969729" y="357313"/>
            <a:ext cx="6613606" cy="596194"/>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7624" indent="0" defTabSz="506932">
              <a:buNone/>
            </a:pPr>
            <a:r>
              <a:rPr lang="en-US" sz="2222" dirty="0">
                <a:solidFill>
                  <a:prstClr val="white"/>
                </a:solidFill>
                <a:latin typeface="Arial" panose="020B0604020202020204" pitchFamily="34" charset="0"/>
                <a:cs typeface="Arial" panose="020B0604020202020204" pitchFamily="34" charset="0"/>
              </a:rPr>
              <a:t>|  </a:t>
            </a:r>
            <a:r>
              <a:rPr lang="en-US" sz="2222" dirty="0">
                <a:solidFill>
                  <a:prstClr val="white"/>
                </a:solidFill>
                <a:latin typeface="Arial"/>
              </a:rPr>
              <a:t>Efficiency challenges</a:t>
            </a:r>
            <a:endParaRPr lang="en-US" sz="2222" dirty="0">
              <a:solidFill>
                <a:prstClr val="white"/>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02F4966-1DDA-8E4C-8358-1A65C092AE9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50144" y="1798463"/>
            <a:ext cx="550246" cy="733661"/>
          </a:xfrm>
          <a:prstGeom prst="rect">
            <a:avLst/>
          </a:prstGeom>
        </p:spPr>
      </p:pic>
      <p:sp>
        <p:nvSpPr>
          <p:cNvPr id="23" name="Footer Placeholder 6">
            <a:extLst>
              <a:ext uri="{FF2B5EF4-FFF2-40B4-BE49-F238E27FC236}">
                <a16:creationId xmlns:a16="http://schemas.microsoft.com/office/drawing/2014/main" id="{8AF6AE1F-71C2-4E47-8BFF-E26DD86B1D11}"/>
              </a:ext>
            </a:extLst>
          </p:cNvPr>
          <p:cNvSpPr txBox="1">
            <a:spLocks/>
          </p:cNvSpPr>
          <p:nvPr/>
        </p:nvSpPr>
        <p:spPr>
          <a:xfrm>
            <a:off x="478545" y="5267362"/>
            <a:ext cx="1677519" cy="102592"/>
          </a:xfrm>
          <a:prstGeom prst="rect">
            <a:avLst/>
          </a:prstGeom>
        </p:spPr>
        <p:txBody>
          <a:bodyPr lIns="0" tIns="0" rIns="0" bIns="0"/>
          <a:lst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defTabSz="507669"/>
            <a:r>
              <a:rPr lang="en-US" sz="667">
                <a:solidFill>
                  <a:prstClr val="white"/>
                </a:solidFill>
                <a:latin typeface="Arial"/>
              </a:rPr>
              <a:t>Confidential Property of Schneider Electric |</a:t>
            </a:r>
          </a:p>
        </p:txBody>
      </p:sp>
      <p:sp>
        <p:nvSpPr>
          <p:cNvPr id="27" name="Slide Number Placeholder 5">
            <a:extLst>
              <a:ext uri="{FF2B5EF4-FFF2-40B4-BE49-F238E27FC236}">
                <a16:creationId xmlns:a16="http://schemas.microsoft.com/office/drawing/2014/main" id="{89BFE7F7-5F9D-470F-B9D4-8C3A0778FFBC}"/>
              </a:ext>
            </a:extLst>
          </p:cNvPr>
          <p:cNvSpPr txBox="1">
            <a:spLocks/>
          </p:cNvSpPr>
          <p:nvPr/>
        </p:nvSpPr>
        <p:spPr>
          <a:xfrm>
            <a:off x="2140185" y="5267362"/>
            <a:ext cx="584101" cy="102592"/>
          </a:xfrm>
          <a:prstGeom prst="rect">
            <a:avLst/>
          </a:prstGeom>
        </p:spPr>
        <p:txBody>
          <a:bodyPr lIns="0" tIns="0" rIns="0" bIns="0"/>
          <a:lst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defTabSz="507669"/>
            <a:r>
              <a:rPr lang="en-US" sz="667">
                <a:solidFill>
                  <a:srgbClr val="3DCD58"/>
                </a:solidFill>
                <a:latin typeface="Arial"/>
              </a:rPr>
              <a:t>Page </a:t>
            </a:r>
            <a:fld id="{1820FB3C-0287-4B50-B76F-42D140885959}" type="slidenum">
              <a:rPr lang="en-US" sz="667">
                <a:solidFill>
                  <a:srgbClr val="3DCD58"/>
                </a:solidFill>
                <a:latin typeface="Arial"/>
              </a:rPr>
              <a:pPr defTabSz="507669"/>
              <a:t>11</a:t>
            </a:fld>
            <a:endParaRPr lang="en-US" sz="667">
              <a:solidFill>
                <a:srgbClr val="3DCD58"/>
              </a:solidFill>
              <a:latin typeface="Arial"/>
            </a:endParaRPr>
          </a:p>
        </p:txBody>
      </p:sp>
    </p:spTree>
    <p:extLst>
      <p:ext uri="{BB962C8B-B14F-4D97-AF65-F5344CB8AC3E}">
        <p14:creationId xmlns:p14="http://schemas.microsoft.com/office/powerpoint/2010/main" val="236819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376D13-C9A6-4384-BEFA-0CB67D129D4E}"/>
              </a:ext>
            </a:extLst>
          </p:cNvPr>
          <p:cNvGraphicFramePr>
            <a:graphicFrameLocks noChangeAspect="1"/>
          </p:cNvGraphicFramePr>
          <p:nvPr>
            <p:custDataLst>
              <p:tags r:id="rId2"/>
            </p:custDataLst>
          </p:nvPr>
        </p:nvGraphicFramePr>
        <p:xfrm>
          <a:off x="1765" y="1765"/>
          <a:ext cx="1764" cy="1764"/>
        </p:xfrm>
        <a:graphic>
          <a:graphicData uri="http://schemas.openxmlformats.org/presentationml/2006/ole">
            <mc:AlternateContent xmlns:mc="http://schemas.openxmlformats.org/markup-compatibility/2006">
              <mc:Choice xmlns:v="urn:schemas-microsoft-com:vml" Requires="v">
                <p:oleObj spid="_x0000_s8198"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D0376D13-C9A6-4384-BEFA-0CB67D129D4E}"/>
                          </a:ext>
                        </a:extLst>
                      </p:cNvPr>
                      <p:cNvPicPr/>
                      <p:nvPr/>
                    </p:nvPicPr>
                    <p:blipFill>
                      <a:blip r:embed="rId6"/>
                      <a:stretch>
                        <a:fillRect/>
                      </a:stretch>
                    </p:blipFill>
                    <p:spPr>
                      <a:xfrm>
                        <a:off x="1765" y="1765"/>
                        <a:ext cx="1764" cy="1764"/>
                      </a:xfrm>
                      <a:prstGeom prst="rect">
                        <a:avLst/>
                      </a:prstGeom>
                    </p:spPr>
                  </p:pic>
                </p:oleObj>
              </mc:Fallback>
            </mc:AlternateContent>
          </a:graphicData>
        </a:graphic>
      </p:graphicFrame>
      <p:pic>
        <p:nvPicPr>
          <p:cNvPr id="3" name="Picture 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a:stretch/>
        </p:blipFill>
        <p:spPr>
          <a:xfrm>
            <a:off x="-2643" y="959556"/>
            <a:ext cx="10160000" cy="4755444"/>
          </a:xfrm>
          <a:prstGeom prst="rect">
            <a:avLst/>
          </a:prstGeom>
        </p:spPr>
      </p:pic>
      <p:sp>
        <p:nvSpPr>
          <p:cNvPr id="13" name="Rectangle 12">
            <a:extLst>
              <a:ext uri="{FF2B5EF4-FFF2-40B4-BE49-F238E27FC236}">
                <a16:creationId xmlns:a16="http://schemas.microsoft.com/office/drawing/2014/main" id="{102C9AD6-3BBB-44C4-B30D-042AEAC7BE73}"/>
              </a:ext>
            </a:extLst>
          </p:cNvPr>
          <p:cNvSpPr/>
          <p:nvPr/>
        </p:nvSpPr>
        <p:spPr>
          <a:xfrm>
            <a:off x="2645" y="784421"/>
            <a:ext cx="10157356" cy="4938516"/>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dirty="0">
              <a:solidFill>
                <a:prstClr val="white"/>
              </a:solidFill>
              <a:latin typeface="Arial"/>
            </a:endParaRPr>
          </a:p>
        </p:txBody>
      </p:sp>
      <p:pic>
        <p:nvPicPr>
          <p:cNvPr id="14" name="Picture 13" descr="schneider_LIO_Life-Green_RGB.png"/>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7543044" y="4994443"/>
            <a:ext cx="2268663" cy="625503"/>
          </a:xfrm>
          <a:prstGeom prst="rect">
            <a:avLst/>
          </a:prstGeom>
        </p:spPr>
      </p:pic>
      <p:sp>
        <p:nvSpPr>
          <p:cNvPr id="10" name="Rectangle 9"/>
          <p:cNvSpPr/>
          <p:nvPr/>
        </p:nvSpPr>
        <p:spPr>
          <a:xfrm>
            <a:off x="0" y="2"/>
            <a:ext cx="10160000" cy="10235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15" name="object 3"/>
          <p:cNvSpPr/>
          <p:nvPr/>
        </p:nvSpPr>
        <p:spPr>
          <a:xfrm flipH="1">
            <a:off x="2650" y="1015443"/>
            <a:ext cx="10154708" cy="107941"/>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506948">
              <a:defRPr/>
            </a:pPr>
            <a:endParaRPr sz="1999">
              <a:solidFill>
                <a:prstClr val="black"/>
              </a:solidFill>
              <a:latin typeface="Arial Rounded MT Std" panose="020F0502020102020204" pitchFamily="34" charset="0"/>
            </a:endParaRPr>
          </a:p>
        </p:txBody>
      </p:sp>
      <p:sp>
        <p:nvSpPr>
          <p:cNvPr id="17" name="TextBox 16">
            <a:extLst>
              <a:ext uri="{FF2B5EF4-FFF2-40B4-BE49-F238E27FC236}">
                <a16:creationId xmlns:a16="http://schemas.microsoft.com/office/drawing/2014/main" id="{41FE49EF-4A67-4FCE-8CD1-503D4F638587}"/>
              </a:ext>
            </a:extLst>
          </p:cNvPr>
          <p:cNvSpPr txBox="1"/>
          <p:nvPr/>
        </p:nvSpPr>
        <p:spPr>
          <a:xfrm>
            <a:off x="634723" y="2863673"/>
            <a:ext cx="2151341" cy="776175"/>
          </a:xfrm>
          <a:prstGeom prst="rect">
            <a:avLst/>
          </a:prstGeom>
          <a:noFill/>
        </p:spPr>
        <p:txBody>
          <a:bodyPr wrap="square" rtlCol="0">
            <a:spAutoFit/>
          </a:bodyPr>
          <a:lstStyle/>
          <a:p>
            <a:pPr algn="ctr" defTabSz="507682"/>
            <a:r>
              <a:rPr lang="en-US" sz="1778" b="1" dirty="0">
                <a:solidFill>
                  <a:srgbClr val="3DCD58"/>
                </a:solidFill>
                <a:latin typeface="Arial" panose="020B0604020202020204" pitchFamily="34" charset="0"/>
                <a:cs typeface="Arial" panose="020B0604020202020204" pitchFamily="34" charset="0"/>
              </a:rPr>
              <a:t>X2 to X5 Demand </a:t>
            </a:r>
          </a:p>
          <a:p>
            <a:pPr algn="ctr" defTabSz="507682"/>
            <a:r>
              <a:rPr lang="en-US" sz="1333" dirty="0">
                <a:solidFill>
                  <a:prstClr val="white"/>
                </a:solidFill>
                <a:latin typeface="Arial" panose="020B0604020202020204" pitchFamily="34" charset="0"/>
                <a:cs typeface="Arial" panose="020B0604020202020204" pitchFamily="34" charset="0"/>
              </a:rPr>
              <a:t>in critical facilities, </a:t>
            </a:r>
          </a:p>
          <a:p>
            <a:pPr algn="ctr" defTabSz="507682"/>
            <a:r>
              <a:rPr lang="en-US" sz="1333" dirty="0">
                <a:solidFill>
                  <a:prstClr val="white"/>
                </a:solidFill>
                <a:latin typeface="Arial" panose="020B0604020202020204" pitchFamily="34" charset="0"/>
                <a:cs typeface="Arial" panose="020B0604020202020204" pitchFamily="34" charset="0"/>
              </a:rPr>
              <a:t>with reduced onsite staff</a:t>
            </a:r>
            <a:endParaRPr lang="en-US" sz="1222" baseline="30000" dirty="0">
              <a:solidFill>
                <a:prstClr val="whit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A8EC4B8-B039-4F66-A242-96C5FC831BEF}"/>
              </a:ext>
            </a:extLst>
          </p:cNvPr>
          <p:cNvSpPr txBox="1"/>
          <p:nvPr/>
        </p:nvSpPr>
        <p:spPr>
          <a:xfrm>
            <a:off x="4128503" y="2863673"/>
            <a:ext cx="2151341" cy="776175"/>
          </a:xfrm>
          <a:prstGeom prst="rect">
            <a:avLst/>
          </a:prstGeom>
          <a:noFill/>
        </p:spPr>
        <p:txBody>
          <a:bodyPr wrap="square" rtlCol="0">
            <a:spAutoFit/>
          </a:bodyPr>
          <a:lstStyle/>
          <a:p>
            <a:pPr algn="ctr" defTabSz="507682"/>
            <a:r>
              <a:rPr lang="en-US" sz="1778" b="1" dirty="0">
                <a:solidFill>
                  <a:srgbClr val="3DCD58"/>
                </a:solidFill>
                <a:latin typeface="Arial" panose="020B0604020202020204" pitchFamily="34" charset="0"/>
                <a:cs typeface="Arial" panose="020B0604020202020204" pitchFamily="34" charset="0"/>
              </a:rPr>
              <a:t>Limited Budgets </a:t>
            </a:r>
          </a:p>
          <a:p>
            <a:pPr algn="ctr" defTabSz="507682"/>
            <a:r>
              <a:rPr lang="en-US" sz="1333" dirty="0">
                <a:solidFill>
                  <a:prstClr val="white"/>
                </a:solidFill>
                <a:latin typeface="Arial" panose="020B0604020202020204" pitchFamily="34" charset="0"/>
                <a:cs typeface="Arial" panose="020B0604020202020204" pitchFamily="34" charset="0"/>
              </a:rPr>
              <a:t>Cost control in current scenario</a:t>
            </a:r>
            <a:endParaRPr lang="en-US" sz="1222" baseline="30000" dirty="0">
              <a:solidFill>
                <a:prstClr val="white"/>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2834429-E7F1-4A7A-8EFF-00E9F8064472}"/>
              </a:ext>
            </a:extLst>
          </p:cNvPr>
          <p:cNvSpPr txBox="1"/>
          <p:nvPr/>
        </p:nvSpPr>
        <p:spPr>
          <a:xfrm>
            <a:off x="7189607" y="2863673"/>
            <a:ext cx="2684926" cy="776175"/>
          </a:xfrm>
          <a:prstGeom prst="rect">
            <a:avLst/>
          </a:prstGeom>
          <a:noFill/>
        </p:spPr>
        <p:txBody>
          <a:bodyPr wrap="square" rtlCol="0">
            <a:spAutoFit/>
          </a:bodyPr>
          <a:lstStyle/>
          <a:p>
            <a:pPr algn="ctr" defTabSz="507682"/>
            <a:r>
              <a:rPr lang="en-US" sz="1778" b="1" dirty="0">
                <a:solidFill>
                  <a:srgbClr val="3DCD58"/>
                </a:solidFill>
                <a:latin typeface="Arial" panose="020B0604020202020204" pitchFamily="34" charset="0"/>
                <a:cs typeface="Arial" panose="020B0604020202020204" pitchFamily="34" charset="0"/>
              </a:rPr>
              <a:t>Efficient and Reliable </a:t>
            </a:r>
          </a:p>
          <a:p>
            <a:pPr algn="ctr" defTabSz="507682"/>
            <a:r>
              <a:rPr lang="en-US" sz="1333" dirty="0">
                <a:solidFill>
                  <a:prstClr val="white"/>
                </a:solidFill>
                <a:latin typeface="Arial" panose="020B0604020202020204" pitchFamily="34" charset="0"/>
                <a:cs typeface="Arial" panose="020B0604020202020204" pitchFamily="34" charset="0"/>
              </a:rPr>
              <a:t>Operations: Uptime, Energy savings</a:t>
            </a:r>
            <a:endParaRPr lang="en-US" sz="1222" baseline="30000" dirty="0">
              <a:solidFill>
                <a:prstClr val="white"/>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D83D48B5-F188-4496-B4B6-374A8095BEFB}"/>
              </a:ext>
            </a:extLst>
          </p:cNvPr>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394874" y="310303"/>
            <a:ext cx="3472077" cy="480141"/>
          </a:xfrm>
          <a:prstGeom prst="rect">
            <a:avLst/>
          </a:prstGeom>
        </p:spPr>
      </p:pic>
      <p:sp>
        <p:nvSpPr>
          <p:cNvPr id="20" name="Content Placeholder 3">
            <a:extLst>
              <a:ext uri="{FF2B5EF4-FFF2-40B4-BE49-F238E27FC236}">
                <a16:creationId xmlns:a16="http://schemas.microsoft.com/office/drawing/2014/main" id="{C12377E0-5225-774D-BAEA-7CF10B15D503}"/>
              </a:ext>
            </a:extLst>
          </p:cNvPr>
          <p:cNvSpPr txBox="1">
            <a:spLocks/>
          </p:cNvSpPr>
          <p:nvPr/>
        </p:nvSpPr>
        <p:spPr>
          <a:xfrm>
            <a:off x="3969729" y="357313"/>
            <a:ext cx="6613606" cy="596194"/>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7624" indent="0" defTabSz="506932">
              <a:buNone/>
            </a:pPr>
            <a:r>
              <a:rPr lang="en-US" sz="2222" dirty="0">
                <a:solidFill>
                  <a:prstClr val="white"/>
                </a:solidFill>
                <a:latin typeface="Arial" panose="020B0604020202020204" pitchFamily="34" charset="0"/>
                <a:cs typeface="Arial" panose="020B0604020202020204" pitchFamily="34" charset="0"/>
              </a:rPr>
              <a:t>|  Crisis </a:t>
            </a:r>
            <a:r>
              <a:rPr lang="en-US" sz="2222" dirty="0">
                <a:solidFill>
                  <a:prstClr val="white"/>
                </a:solidFill>
                <a:latin typeface="Arial"/>
              </a:rPr>
              <a:t>challenges, starting with Safety…</a:t>
            </a:r>
            <a:endParaRPr lang="en-US" sz="2222" dirty="0">
              <a:solidFill>
                <a:prstClr val="white"/>
              </a:solidFill>
              <a:latin typeface="Arial" panose="020B0604020202020204" pitchFamily="34" charset="0"/>
              <a:cs typeface="Arial" panose="020B0604020202020204" pitchFamily="34" charset="0"/>
            </a:endParaRPr>
          </a:p>
        </p:txBody>
      </p:sp>
      <p:sp>
        <p:nvSpPr>
          <p:cNvPr id="23" name="Footer Placeholder 6">
            <a:extLst>
              <a:ext uri="{FF2B5EF4-FFF2-40B4-BE49-F238E27FC236}">
                <a16:creationId xmlns:a16="http://schemas.microsoft.com/office/drawing/2014/main" id="{8AF6AE1F-71C2-4E47-8BFF-E26DD86B1D11}"/>
              </a:ext>
            </a:extLst>
          </p:cNvPr>
          <p:cNvSpPr txBox="1">
            <a:spLocks/>
          </p:cNvSpPr>
          <p:nvPr/>
        </p:nvSpPr>
        <p:spPr>
          <a:xfrm>
            <a:off x="478545" y="5267362"/>
            <a:ext cx="1677519" cy="102592"/>
          </a:xfrm>
          <a:prstGeom prst="rect">
            <a:avLst/>
          </a:prstGeom>
        </p:spPr>
        <p:txBody>
          <a:bodyPr lIns="0" tIns="0" rIns="0" bIns="0"/>
          <a:lst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defTabSz="507669"/>
            <a:r>
              <a:rPr lang="en-US" sz="667">
                <a:solidFill>
                  <a:prstClr val="white"/>
                </a:solidFill>
                <a:latin typeface="Arial"/>
              </a:rPr>
              <a:t>Confidential Property of Schneider Electric |</a:t>
            </a:r>
          </a:p>
        </p:txBody>
      </p:sp>
      <p:sp>
        <p:nvSpPr>
          <p:cNvPr id="27" name="Slide Number Placeholder 5">
            <a:extLst>
              <a:ext uri="{FF2B5EF4-FFF2-40B4-BE49-F238E27FC236}">
                <a16:creationId xmlns:a16="http://schemas.microsoft.com/office/drawing/2014/main" id="{89BFE7F7-5F9D-470F-B9D4-8C3A0778FFBC}"/>
              </a:ext>
            </a:extLst>
          </p:cNvPr>
          <p:cNvSpPr txBox="1">
            <a:spLocks/>
          </p:cNvSpPr>
          <p:nvPr/>
        </p:nvSpPr>
        <p:spPr>
          <a:xfrm>
            <a:off x="2140185" y="5267362"/>
            <a:ext cx="584101" cy="102592"/>
          </a:xfrm>
          <a:prstGeom prst="rect">
            <a:avLst/>
          </a:prstGeom>
        </p:spPr>
        <p:txBody>
          <a:bodyPr lIns="0" tIns="0" rIns="0" bIns="0"/>
          <a:lst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defTabSz="507669"/>
            <a:r>
              <a:rPr lang="en-US" sz="667">
                <a:solidFill>
                  <a:srgbClr val="3DCD58"/>
                </a:solidFill>
                <a:latin typeface="Arial"/>
              </a:rPr>
              <a:t>Page </a:t>
            </a:r>
            <a:fld id="{1820FB3C-0287-4B50-B76F-42D140885959}" type="slidenum">
              <a:rPr lang="en-US" sz="667">
                <a:solidFill>
                  <a:srgbClr val="3DCD58"/>
                </a:solidFill>
                <a:latin typeface="Arial"/>
              </a:rPr>
              <a:pPr defTabSz="507669"/>
              <a:t>12</a:t>
            </a:fld>
            <a:endParaRPr lang="en-US" sz="667">
              <a:solidFill>
                <a:srgbClr val="3DCD58"/>
              </a:solidFill>
              <a:latin typeface="Arial"/>
            </a:endParaRPr>
          </a:p>
        </p:txBody>
      </p:sp>
      <p:sp>
        <p:nvSpPr>
          <p:cNvPr id="30" name="Freeform 308">
            <a:extLst>
              <a:ext uri="{FF2B5EF4-FFF2-40B4-BE49-F238E27FC236}">
                <a16:creationId xmlns:a16="http://schemas.microsoft.com/office/drawing/2014/main" id="{E6F784DF-1FDC-4782-8166-95983FD7C665}"/>
              </a:ext>
            </a:extLst>
          </p:cNvPr>
          <p:cNvSpPr>
            <a:spLocks/>
          </p:cNvSpPr>
          <p:nvPr/>
        </p:nvSpPr>
        <p:spPr bwMode="auto">
          <a:xfrm>
            <a:off x="1243415" y="1704974"/>
            <a:ext cx="732947" cy="694667"/>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rgbClr val="3DCD58"/>
          </a:solidFill>
          <a:ln w="9525">
            <a:noFill/>
            <a:round/>
            <a:headEnd/>
            <a:tailEnd/>
          </a:ln>
        </p:spPr>
        <p:txBody>
          <a:bodyPr vert="horz" wrap="square" lIns="76150" tIns="38076" rIns="76150" bIns="38076" numCol="1" anchor="t" anchorCtr="0" compatLnSpc="1">
            <a:prstTxWarp prst="textNoShape">
              <a:avLst/>
            </a:prstTxWarp>
          </a:bodyPr>
          <a:lstStyle/>
          <a:p>
            <a:pPr defTabSz="761523">
              <a:defRPr/>
            </a:pPr>
            <a:endParaRPr lang="en-US" sz="1556" dirty="0">
              <a:solidFill>
                <a:srgbClr val="87D200"/>
              </a:solidFill>
              <a:latin typeface="Arial Rounded MT Std"/>
            </a:endParaRPr>
          </a:p>
        </p:txBody>
      </p:sp>
      <p:sp>
        <p:nvSpPr>
          <p:cNvPr id="31" name="Freeform 525">
            <a:extLst>
              <a:ext uri="{FF2B5EF4-FFF2-40B4-BE49-F238E27FC236}">
                <a16:creationId xmlns:a16="http://schemas.microsoft.com/office/drawing/2014/main" id="{059EFFE9-37D8-4D95-B9F0-E8DB6C5AC137}"/>
              </a:ext>
            </a:extLst>
          </p:cNvPr>
          <p:cNvSpPr>
            <a:spLocks/>
          </p:cNvSpPr>
          <p:nvPr/>
        </p:nvSpPr>
        <p:spPr bwMode="auto">
          <a:xfrm>
            <a:off x="8170882" y="1702955"/>
            <a:ext cx="732947" cy="694667"/>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rgbClr val="3DCD58"/>
          </a:solidFill>
          <a:ln w="9525">
            <a:noFill/>
            <a:round/>
            <a:headEnd/>
            <a:tailEnd/>
          </a:ln>
        </p:spPr>
        <p:txBody>
          <a:bodyPr vert="horz" wrap="square" lIns="76150" tIns="38076" rIns="76150" bIns="38076" numCol="1" anchor="t" anchorCtr="0" compatLnSpc="1">
            <a:prstTxWarp prst="textNoShape">
              <a:avLst/>
            </a:prstTxWarp>
          </a:bodyPr>
          <a:lstStyle/>
          <a:p>
            <a:pPr defTabSz="761523">
              <a:defRPr/>
            </a:pPr>
            <a:endParaRPr lang="en-US" sz="1556" dirty="0">
              <a:solidFill>
                <a:srgbClr val="87D200"/>
              </a:solidFill>
              <a:latin typeface="Arial Rounded MT Std"/>
            </a:endParaRPr>
          </a:p>
        </p:txBody>
      </p:sp>
      <p:grpSp>
        <p:nvGrpSpPr>
          <p:cNvPr id="11" name="Group 10">
            <a:extLst>
              <a:ext uri="{FF2B5EF4-FFF2-40B4-BE49-F238E27FC236}">
                <a16:creationId xmlns:a16="http://schemas.microsoft.com/office/drawing/2014/main" id="{97A201FF-F8A8-4ADA-864E-F8243AD7ABFC}"/>
              </a:ext>
            </a:extLst>
          </p:cNvPr>
          <p:cNvGrpSpPr/>
          <p:nvPr/>
        </p:nvGrpSpPr>
        <p:grpSpPr>
          <a:xfrm>
            <a:off x="4669897" y="1762079"/>
            <a:ext cx="899803" cy="571054"/>
            <a:chOff x="4160043" y="1621591"/>
            <a:chExt cx="809823" cy="513949"/>
          </a:xfrm>
        </p:grpSpPr>
        <p:sp>
          <p:nvSpPr>
            <p:cNvPr id="8" name="TextBox 7">
              <a:extLst>
                <a:ext uri="{FF2B5EF4-FFF2-40B4-BE49-F238E27FC236}">
                  <a16:creationId xmlns:a16="http://schemas.microsoft.com/office/drawing/2014/main" id="{F3A38799-1200-48C9-95C6-4BDE186C21EF}"/>
                </a:ext>
              </a:extLst>
            </p:cNvPr>
            <p:cNvSpPr txBox="1"/>
            <p:nvPr/>
          </p:nvSpPr>
          <p:spPr>
            <a:xfrm>
              <a:off x="4160043" y="1621591"/>
              <a:ext cx="464839" cy="513949"/>
            </a:xfrm>
            <a:prstGeom prst="rect">
              <a:avLst/>
            </a:prstGeom>
            <a:noFill/>
          </p:spPr>
          <p:txBody>
            <a:bodyPr wrap="none" rtlCol="0">
              <a:spAutoFit/>
            </a:bodyPr>
            <a:lstStyle/>
            <a:p>
              <a:pPr defTabSz="507682"/>
              <a:r>
                <a:rPr lang="en-US" sz="3111" b="1" dirty="0">
                  <a:solidFill>
                    <a:srgbClr val="3DCD58"/>
                  </a:solidFill>
                  <a:latin typeface="Arial"/>
                </a:rPr>
                <a:t>€ </a:t>
              </a:r>
            </a:p>
          </p:txBody>
        </p:sp>
        <p:sp>
          <p:nvSpPr>
            <p:cNvPr id="9" name="Arrow: Down 8">
              <a:extLst>
                <a:ext uri="{FF2B5EF4-FFF2-40B4-BE49-F238E27FC236}">
                  <a16:creationId xmlns:a16="http://schemas.microsoft.com/office/drawing/2014/main" id="{B85099F5-3B0B-4618-9058-12E68D99B93F}"/>
                </a:ext>
              </a:extLst>
            </p:cNvPr>
            <p:cNvSpPr/>
            <p:nvPr/>
          </p:nvSpPr>
          <p:spPr>
            <a:xfrm>
              <a:off x="4572000" y="1717023"/>
              <a:ext cx="397866" cy="411396"/>
            </a:xfrm>
            <a:prstGeom prst="down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1778" dirty="0">
                <a:solidFill>
                  <a:prstClr val="white"/>
                </a:solidFill>
                <a:latin typeface="Arial"/>
              </a:endParaRPr>
            </a:p>
          </p:txBody>
        </p:sp>
      </p:grpSp>
    </p:spTree>
    <p:extLst>
      <p:ext uri="{BB962C8B-B14F-4D97-AF65-F5344CB8AC3E}">
        <p14:creationId xmlns:p14="http://schemas.microsoft.com/office/powerpoint/2010/main" val="150359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2643" y="959556"/>
            <a:ext cx="10160000" cy="4755444"/>
          </a:xfrm>
          <a:prstGeom prst="rect">
            <a:avLst/>
          </a:prstGeom>
        </p:spPr>
      </p:pic>
      <p:sp>
        <p:nvSpPr>
          <p:cNvPr id="13" name="Rectangle 12">
            <a:extLst>
              <a:ext uri="{FF2B5EF4-FFF2-40B4-BE49-F238E27FC236}">
                <a16:creationId xmlns:a16="http://schemas.microsoft.com/office/drawing/2014/main" id="{102C9AD6-3BBB-44C4-B30D-042AEAC7BE73}"/>
              </a:ext>
            </a:extLst>
          </p:cNvPr>
          <p:cNvSpPr/>
          <p:nvPr/>
        </p:nvSpPr>
        <p:spPr>
          <a:xfrm>
            <a:off x="2645" y="784422"/>
            <a:ext cx="10157356" cy="4938516"/>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dirty="0">
              <a:solidFill>
                <a:prstClr val="white"/>
              </a:solidFill>
              <a:latin typeface="Arial"/>
            </a:endParaRPr>
          </a:p>
        </p:txBody>
      </p:sp>
      <p:pic>
        <p:nvPicPr>
          <p:cNvPr id="14" name="Picture 13" descr="schneider_LIO_Life-Green_RGB.png"/>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7543044" y="4994443"/>
            <a:ext cx="2268663" cy="625503"/>
          </a:xfrm>
          <a:prstGeom prst="rect">
            <a:avLst/>
          </a:prstGeom>
        </p:spPr>
      </p:pic>
      <p:sp>
        <p:nvSpPr>
          <p:cNvPr id="10" name="Rectangle 9"/>
          <p:cNvSpPr/>
          <p:nvPr/>
        </p:nvSpPr>
        <p:spPr>
          <a:xfrm>
            <a:off x="0" y="2"/>
            <a:ext cx="10160000" cy="10235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15" name="object 3"/>
          <p:cNvSpPr/>
          <p:nvPr/>
        </p:nvSpPr>
        <p:spPr>
          <a:xfrm flipH="1">
            <a:off x="2650" y="1015443"/>
            <a:ext cx="10154708" cy="107941"/>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506948">
              <a:defRPr/>
            </a:pPr>
            <a:endParaRPr sz="1999">
              <a:solidFill>
                <a:prstClr val="black"/>
              </a:solidFill>
              <a:latin typeface="Arial Rounded MT Std" panose="020F0502020102020204" pitchFamily="34" charset="0"/>
            </a:endParaRPr>
          </a:p>
        </p:txBody>
      </p:sp>
      <p:sp>
        <p:nvSpPr>
          <p:cNvPr id="20" name="Content Placeholder 3">
            <a:extLst>
              <a:ext uri="{FF2B5EF4-FFF2-40B4-BE49-F238E27FC236}">
                <a16:creationId xmlns:a16="http://schemas.microsoft.com/office/drawing/2014/main" id="{C12377E0-5225-774D-BAEA-7CF10B15D503}"/>
              </a:ext>
            </a:extLst>
          </p:cNvPr>
          <p:cNvSpPr txBox="1">
            <a:spLocks/>
          </p:cNvSpPr>
          <p:nvPr/>
        </p:nvSpPr>
        <p:spPr>
          <a:xfrm>
            <a:off x="239593" y="112721"/>
            <a:ext cx="9809283" cy="596194"/>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07850">
              <a:buNone/>
              <a:defRPr/>
            </a:pPr>
            <a:r>
              <a:rPr lang="en-US" sz="2222" b="1" dirty="0">
                <a:solidFill>
                  <a:prstClr val="white"/>
                </a:solidFill>
                <a:latin typeface="Arial" panose="020B0604020202020204" pitchFamily="34" charset="0"/>
                <a:cs typeface="Arial" panose="020B0604020202020204" pitchFamily="34" charset="0"/>
              </a:rPr>
              <a:t>Enable Remote Operations </a:t>
            </a:r>
            <a:r>
              <a:rPr lang="en-US" sz="2222" dirty="0">
                <a:solidFill>
                  <a:prstClr val="white"/>
                </a:solidFill>
                <a:latin typeface="Arial" panose="020B0604020202020204" pitchFamily="34" charset="0"/>
                <a:cs typeface="Arial" panose="020B0604020202020204" pitchFamily="34" charset="0"/>
              </a:rPr>
              <a:t>with</a:t>
            </a:r>
            <a:r>
              <a:rPr lang="en-US" sz="2222" b="1" dirty="0">
                <a:solidFill>
                  <a:prstClr val="white"/>
                </a:solidFill>
                <a:latin typeface="Arial" panose="020B0604020202020204" pitchFamily="34" charset="0"/>
                <a:cs typeface="Arial" panose="020B0604020202020204" pitchFamily="34" charset="0"/>
              </a:rPr>
              <a:t> </a:t>
            </a:r>
            <a:r>
              <a:rPr lang="en-US" sz="2222" dirty="0">
                <a:solidFill>
                  <a:prstClr val="white"/>
                </a:solidFill>
                <a:latin typeface="Arial" panose="020B0604020202020204" pitchFamily="34" charset="0"/>
                <a:cs typeface="Arial" panose="020B0604020202020204" pitchFamily="34" charset="0"/>
              </a:rPr>
              <a:t>a system that provides</a:t>
            </a:r>
            <a:r>
              <a:rPr lang="en-US" sz="2222" b="1" dirty="0">
                <a:solidFill>
                  <a:prstClr val="white"/>
                </a:solidFill>
                <a:latin typeface="Arial" panose="020B0604020202020204" pitchFamily="34" charset="0"/>
                <a:cs typeface="Arial" panose="020B0604020202020204" pitchFamily="34" charset="0"/>
              </a:rPr>
              <a:t> </a:t>
            </a:r>
            <a:r>
              <a:rPr lang="en-US" sz="2222" dirty="0">
                <a:solidFill>
                  <a:prstClr val="white"/>
                </a:solidFill>
                <a:latin typeface="Arial" panose="020B0604020202020204" pitchFamily="34" charset="0"/>
                <a:cs typeface="Arial" panose="020B0604020202020204" pitchFamily="34" charset="0"/>
              </a:rPr>
              <a:t>key insights into building operations by constantly monitoring and detecting faults</a:t>
            </a:r>
            <a:endParaRPr lang="en-US" sz="2222" b="1" dirty="0">
              <a:solidFill>
                <a:prstClr val="white"/>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193DD7E-D13E-458B-81C6-BB3507D02F8A}"/>
              </a:ext>
            </a:extLst>
          </p:cNvPr>
          <p:cNvSpPr txBox="1"/>
          <p:nvPr/>
        </p:nvSpPr>
        <p:spPr>
          <a:xfrm>
            <a:off x="3821575" y="1750177"/>
            <a:ext cx="2811844" cy="639406"/>
          </a:xfrm>
          <a:prstGeom prst="rect">
            <a:avLst/>
          </a:prstGeom>
          <a:noFill/>
        </p:spPr>
        <p:txBody>
          <a:bodyPr wrap="square" rtlCol="0">
            <a:spAutoFit/>
          </a:bodyPr>
          <a:lstStyle/>
          <a:p>
            <a:pPr algn="ctr" defTabSz="507682">
              <a:defRPr/>
            </a:pPr>
            <a:r>
              <a:rPr lang="en-US" sz="1333" b="1" dirty="0">
                <a:solidFill>
                  <a:srgbClr val="3DCD58"/>
                </a:solidFill>
                <a:latin typeface="Arial"/>
                <a:cs typeface="Arial"/>
              </a:rPr>
              <a:t>~29%  decrease </a:t>
            </a:r>
          </a:p>
          <a:p>
            <a:pPr algn="ctr" defTabSz="507682">
              <a:defRPr/>
            </a:pPr>
            <a:r>
              <a:rPr lang="en-US" sz="1333" b="1" dirty="0">
                <a:solidFill>
                  <a:srgbClr val="3DCD58"/>
                </a:solidFill>
                <a:latin typeface="Arial"/>
                <a:cs typeface="Arial"/>
              </a:rPr>
              <a:t>in unscheduled maintenance</a:t>
            </a:r>
            <a:br>
              <a:rPr lang="en-US" sz="1111" b="1" dirty="0">
                <a:solidFill>
                  <a:srgbClr val="626469"/>
                </a:solidFill>
                <a:latin typeface="Arial"/>
                <a:cs typeface="Arial"/>
              </a:rPr>
            </a:br>
            <a:r>
              <a:rPr lang="en-US" sz="889" dirty="0">
                <a:solidFill>
                  <a:prstClr val="white"/>
                </a:solidFill>
                <a:latin typeface="Arial"/>
              </a:rPr>
              <a:t>Condition-based maintenance approach</a:t>
            </a:r>
            <a:endParaRPr lang="en-US" sz="1000" dirty="0">
              <a:solidFill>
                <a:prstClr val="white"/>
              </a:solidFill>
              <a:latin typeface="Arial"/>
            </a:endParaRPr>
          </a:p>
        </p:txBody>
      </p:sp>
      <p:sp>
        <p:nvSpPr>
          <p:cNvPr id="39" name="TextBox 38">
            <a:extLst>
              <a:ext uri="{FF2B5EF4-FFF2-40B4-BE49-F238E27FC236}">
                <a16:creationId xmlns:a16="http://schemas.microsoft.com/office/drawing/2014/main" id="{E6006B54-C6F8-45AA-94E6-AED62AB34A75}"/>
              </a:ext>
            </a:extLst>
          </p:cNvPr>
          <p:cNvSpPr txBox="1"/>
          <p:nvPr/>
        </p:nvSpPr>
        <p:spPr>
          <a:xfrm>
            <a:off x="3821575" y="3136436"/>
            <a:ext cx="2790753" cy="639406"/>
          </a:xfrm>
          <a:prstGeom prst="rect">
            <a:avLst/>
          </a:prstGeom>
          <a:noFill/>
        </p:spPr>
        <p:txBody>
          <a:bodyPr wrap="square" rtlCol="0">
            <a:spAutoFit/>
          </a:bodyPr>
          <a:lstStyle/>
          <a:p>
            <a:pPr algn="ctr" defTabSz="507682">
              <a:defRPr/>
            </a:pPr>
            <a:r>
              <a:rPr lang="en-US" sz="1333" b="1" dirty="0">
                <a:solidFill>
                  <a:srgbClr val="3DCD58"/>
                </a:solidFill>
                <a:latin typeface="Arial"/>
              </a:rPr>
              <a:t>~70% Operations </a:t>
            </a:r>
          </a:p>
          <a:p>
            <a:pPr algn="ctr" defTabSz="507682">
              <a:defRPr/>
            </a:pPr>
            <a:r>
              <a:rPr lang="en-US" sz="1333" b="1" dirty="0">
                <a:solidFill>
                  <a:srgbClr val="3DCD58"/>
                </a:solidFill>
                <a:latin typeface="Arial"/>
              </a:rPr>
              <a:t>performed remotely</a:t>
            </a:r>
          </a:p>
          <a:p>
            <a:pPr algn="ctr" defTabSz="507682">
              <a:defRPr/>
            </a:pPr>
            <a:r>
              <a:rPr lang="en-US" sz="889" dirty="0">
                <a:solidFill>
                  <a:prstClr val="white"/>
                </a:solidFill>
                <a:latin typeface="Arial"/>
              </a:rPr>
              <a:t>Automated diagnostics and fault detection</a:t>
            </a:r>
          </a:p>
        </p:txBody>
      </p:sp>
      <p:sp>
        <p:nvSpPr>
          <p:cNvPr id="40" name="TextBox 39">
            <a:extLst>
              <a:ext uri="{FF2B5EF4-FFF2-40B4-BE49-F238E27FC236}">
                <a16:creationId xmlns:a16="http://schemas.microsoft.com/office/drawing/2014/main" id="{A3A9AC7F-0036-49AB-84A5-61919691C265}"/>
              </a:ext>
            </a:extLst>
          </p:cNvPr>
          <p:cNvSpPr txBox="1"/>
          <p:nvPr/>
        </p:nvSpPr>
        <p:spPr>
          <a:xfrm>
            <a:off x="3821575" y="4444899"/>
            <a:ext cx="2811843" cy="639406"/>
          </a:xfrm>
          <a:prstGeom prst="rect">
            <a:avLst/>
          </a:prstGeom>
          <a:noFill/>
        </p:spPr>
        <p:txBody>
          <a:bodyPr wrap="square" rtlCol="0">
            <a:spAutoFit/>
          </a:bodyPr>
          <a:lstStyle/>
          <a:p>
            <a:pPr algn="ctr" defTabSz="507682">
              <a:defRPr/>
            </a:pPr>
            <a:r>
              <a:rPr lang="en-US" sz="1333" b="1" dirty="0">
                <a:solidFill>
                  <a:srgbClr val="3DCD58"/>
                </a:solidFill>
                <a:latin typeface="Arial"/>
              </a:rPr>
              <a:t>Up to 20% energy </a:t>
            </a:r>
          </a:p>
          <a:p>
            <a:pPr algn="ctr" defTabSz="507682">
              <a:defRPr/>
            </a:pPr>
            <a:r>
              <a:rPr lang="en-US" sz="1333" b="1" dirty="0">
                <a:solidFill>
                  <a:srgbClr val="3DCD58"/>
                </a:solidFill>
                <a:latin typeface="Arial"/>
              </a:rPr>
              <a:t>cost reduction</a:t>
            </a:r>
            <a:br>
              <a:rPr lang="en-US" sz="1111" b="1" dirty="0">
                <a:solidFill>
                  <a:srgbClr val="3DCD58"/>
                </a:solidFill>
                <a:latin typeface="Arial"/>
              </a:rPr>
            </a:br>
            <a:r>
              <a:rPr lang="en-US" sz="889" dirty="0">
                <a:solidFill>
                  <a:prstClr val="white"/>
                </a:solidFill>
                <a:latin typeface="Arial"/>
              </a:rPr>
              <a:t>Continuous commissioning of building equipment</a:t>
            </a:r>
            <a:endParaRPr lang="en-US" sz="778" dirty="0">
              <a:solidFill>
                <a:prstClr val="white"/>
              </a:solidFill>
              <a:latin typeface="Arial"/>
            </a:endParaRPr>
          </a:p>
        </p:txBody>
      </p:sp>
      <p:sp>
        <p:nvSpPr>
          <p:cNvPr id="41" name="Freeform 308">
            <a:extLst>
              <a:ext uri="{FF2B5EF4-FFF2-40B4-BE49-F238E27FC236}">
                <a16:creationId xmlns:a16="http://schemas.microsoft.com/office/drawing/2014/main" id="{D33532B9-F86A-43DE-804A-F47199AE8A0C}"/>
              </a:ext>
            </a:extLst>
          </p:cNvPr>
          <p:cNvSpPr>
            <a:spLocks/>
          </p:cNvSpPr>
          <p:nvPr/>
        </p:nvSpPr>
        <p:spPr bwMode="auto">
          <a:xfrm>
            <a:off x="4999645" y="1365832"/>
            <a:ext cx="412001" cy="384344"/>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tx2"/>
          </a:solidFill>
          <a:ln w="9525">
            <a:solidFill>
              <a:schemeClr val="tx2"/>
            </a:solidFill>
            <a:round/>
            <a:headEnd/>
            <a:tailEnd/>
          </a:ln>
        </p:spPr>
        <p:txBody>
          <a:bodyPr vert="horz" wrap="square" lIns="76200" tIns="38100" rIns="76200" bIns="38100" numCol="1" anchor="t" anchorCtr="0" compatLnSpc="1">
            <a:prstTxWarp prst="textNoShape">
              <a:avLst/>
            </a:prstTxWarp>
          </a:bodyPr>
          <a:lstStyle/>
          <a:p>
            <a:pPr defTabSz="761992">
              <a:defRPr/>
            </a:pPr>
            <a:endParaRPr lang="en-US" sz="1111">
              <a:solidFill>
                <a:srgbClr val="626469"/>
              </a:solidFill>
              <a:latin typeface="Arial"/>
            </a:endParaRPr>
          </a:p>
        </p:txBody>
      </p:sp>
      <p:sp>
        <p:nvSpPr>
          <p:cNvPr id="42" name="Freeform 564">
            <a:extLst>
              <a:ext uri="{FF2B5EF4-FFF2-40B4-BE49-F238E27FC236}">
                <a16:creationId xmlns:a16="http://schemas.microsoft.com/office/drawing/2014/main" id="{2D1EE5A4-AEA2-409A-99FD-299205AD409A}"/>
              </a:ext>
            </a:extLst>
          </p:cNvPr>
          <p:cNvSpPr>
            <a:spLocks/>
          </p:cNvSpPr>
          <p:nvPr/>
        </p:nvSpPr>
        <p:spPr bwMode="auto">
          <a:xfrm>
            <a:off x="5028546" y="4140099"/>
            <a:ext cx="406400" cy="304800"/>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chemeClr val="tx2"/>
          </a:solidFill>
          <a:ln w="9525">
            <a:noFill/>
            <a:round/>
            <a:headEnd/>
            <a:tailEnd/>
          </a:ln>
        </p:spPr>
        <p:txBody>
          <a:bodyPr vert="horz" wrap="square" lIns="76200" tIns="38100" rIns="76200" bIns="38100" numCol="1" anchor="t" anchorCtr="0" compatLnSpc="1">
            <a:prstTxWarp prst="textNoShape">
              <a:avLst/>
            </a:prstTxWarp>
          </a:bodyPr>
          <a:lstStyle/>
          <a:p>
            <a:pPr defTabSz="761992">
              <a:defRPr/>
            </a:pPr>
            <a:endParaRPr lang="en-US" sz="1111" dirty="0">
              <a:solidFill>
                <a:srgbClr val="626469"/>
              </a:solidFill>
              <a:latin typeface="Arial"/>
            </a:endParaRPr>
          </a:p>
        </p:txBody>
      </p:sp>
      <p:sp>
        <p:nvSpPr>
          <p:cNvPr id="43" name="Freeform 6">
            <a:extLst>
              <a:ext uri="{FF2B5EF4-FFF2-40B4-BE49-F238E27FC236}">
                <a16:creationId xmlns:a16="http://schemas.microsoft.com/office/drawing/2014/main" id="{40379F7E-8804-4C21-A18A-29D1BAFB6284}"/>
              </a:ext>
            </a:extLst>
          </p:cNvPr>
          <p:cNvSpPr>
            <a:spLocks/>
          </p:cNvSpPr>
          <p:nvPr/>
        </p:nvSpPr>
        <p:spPr bwMode="auto">
          <a:xfrm>
            <a:off x="5016950" y="2831636"/>
            <a:ext cx="406400" cy="3048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tx2"/>
          </a:solidFill>
          <a:ln w="9525">
            <a:noFill/>
            <a:round/>
            <a:headEnd/>
            <a:tailEnd/>
          </a:ln>
        </p:spPr>
        <p:txBody>
          <a:bodyPr vert="horz" wrap="square" lIns="76200" tIns="38100" rIns="76200" bIns="38100" numCol="1" anchor="t" anchorCtr="0" compatLnSpc="1">
            <a:prstTxWarp prst="textNoShape">
              <a:avLst/>
            </a:prstTxWarp>
          </a:bodyPr>
          <a:lstStyle/>
          <a:p>
            <a:pPr defTabSz="761992">
              <a:defRPr/>
            </a:pPr>
            <a:endParaRPr lang="en-US" sz="1111" dirty="0">
              <a:solidFill>
                <a:srgbClr val="626469"/>
              </a:solidFill>
              <a:latin typeface="Arial"/>
            </a:endParaRPr>
          </a:p>
        </p:txBody>
      </p:sp>
      <p:pic>
        <p:nvPicPr>
          <p:cNvPr id="45" name="Picture 44">
            <a:extLst>
              <a:ext uri="{FF2B5EF4-FFF2-40B4-BE49-F238E27FC236}">
                <a16:creationId xmlns:a16="http://schemas.microsoft.com/office/drawing/2014/main" id="{5C9FAFFD-2C09-43BB-A52D-5E97215811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4750" y="3667988"/>
            <a:ext cx="790582" cy="581356"/>
          </a:xfrm>
          <a:prstGeom prst="rect">
            <a:avLst/>
          </a:prstGeom>
          <a:ln>
            <a:noFill/>
          </a:ln>
          <a:effectLst>
            <a:outerShdw blurRad="292100" dist="139700" dir="2700000" algn="tl" rotWithShape="0">
              <a:srgbClr val="333333">
                <a:alpha val="65000"/>
              </a:srgbClr>
            </a:outerShdw>
          </a:effectLst>
        </p:spPr>
      </p:pic>
      <p:sp>
        <p:nvSpPr>
          <p:cNvPr id="52" name="Isosceles Triangle 51">
            <a:extLst>
              <a:ext uri="{FF2B5EF4-FFF2-40B4-BE49-F238E27FC236}">
                <a16:creationId xmlns:a16="http://schemas.microsoft.com/office/drawing/2014/main" id="{4DCB390E-F602-495E-BFDA-85E2DC7AF760}"/>
              </a:ext>
            </a:extLst>
          </p:cNvPr>
          <p:cNvSpPr/>
          <p:nvPr/>
        </p:nvSpPr>
        <p:spPr>
          <a:xfrm rot="5400000">
            <a:off x="1454931" y="3185911"/>
            <a:ext cx="3091076" cy="235162"/>
          </a:xfrm>
          <a:prstGeom prst="triangle">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pic>
        <p:nvPicPr>
          <p:cNvPr id="59" name="Graphique 37" descr="Centre d’appels">
            <a:extLst>
              <a:ext uri="{FF2B5EF4-FFF2-40B4-BE49-F238E27FC236}">
                <a16:creationId xmlns:a16="http://schemas.microsoft.com/office/drawing/2014/main" id="{15576FFE-3141-433B-B9EC-87BDD7A40E2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6273" y="1542055"/>
            <a:ext cx="576410" cy="576410"/>
          </a:xfrm>
          <a:prstGeom prst="rect">
            <a:avLst/>
          </a:prstGeom>
          <a:effectLst>
            <a:outerShdw blurRad="50800" dist="38100" algn="l" rotWithShape="0">
              <a:prstClr val="black">
                <a:alpha val="40000"/>
              </a:prstClr>
            </a:outerShdw>
          </a:effectLst>
        </p:spPr>
      </p:pic>
      <p:sp>
        <p:nvSpPr>
          <p:cNvPr id="2" name="Rectangle 1">
            <a:extLst>
              <a:ext uri="{FF2B5EF4-FFF2-40B4-BE49-F238E27FC236}">
                <a16:creationId xmlns:a16="http://schemas.microsoft.com/office/drawing/2014/main" id="{D84142C8-A45A-4BDC-8136-6217A3708263}"/>
              </a:ext>
            </a:extLst>
          </p:cNvPr>
          <p:cNvSpPr/>
          <p:nvPr/>
        </p:nvSpPr>
        <p:spPr>
          <a:xfrm>
            <a:off x="174623" y="2149070"/>
            <a:ext cx="2245920" cy="656526"/>
          </a:xfrm>
          <a:prstGeom prst="rect">
            <a:avLst/>
          </a:prstGeom>
        </p:spPr>
        <p:txBody>
          <a:bodyPr wrap="square">
            <a:spAutoFit/>
          </a:bodyPr>
          <a:lstStyle/>
          <a:p>
            <a:pPr algn="ctr" defTabSz="507977" fontAlgn="ctr">
              <a:spcBef>
                <a:spcPts val="6667"/>
              </a:spcBef>
              <a:defRPr/>
            </a:pPr>
            <a:r>
              <a:rPr lang="en-US" sz="1222" b="1" dirty="0">
                <a:solidFill>
                  <a:srgbClr val="3DCD58"/>
                </a:solidFill>
                <a:latin typeface="Arial"/>
              </a:rPr>
              <a:t>Remote 24/7 : Commissioning, Maintenance, Improvement</a:t>
            </a:r>
          </a:p>
        </p:txBody>
      </p:sp>
      <p:sp>
        <p:nvSpPr>
          <p:cNvPr id="60" name="Rectangle 59">
            <a:extLst>
              <a:ext uri="{FF2B5EF4-FFF2-40B4-BE49-F238E27FC236}">
                <a16:creationId xmlns:a16="http://schemas.microsoft.com/office/drawing/2014/main" id="{FAA6EE05-1BF6-44CD-98C1-6896EE57FC7C}"/>
              </a:ext>
            </a:extLst>
          </p:cNvPr>
          <p:cNvSpPr/>
          <p:nvPr/>
        </p:nvSpPr>
        <p:spPr>
          <a:xfrm>
            <a:off x="169331" y="4316075"/>
            <a:ext cx="2451520" cy="656526"/>
          </a:xfrm>
          <a:prstGeom prst="rect">
            <a:avLst/>
          </a:prstGeom>
        </p:spPr>
        <p:txBody>
          <a:bodyPr wrap="square">
            <a:spAutoFit/>
          </a:bodyPr>
          <a:lstStyle/>
          <a:p>
            <a:pPr algn="ctr" defTabSz="507977" fontAlgn="ctr">
              <a:spcBef>
                <a:spcPts val="6667"/>
              </a:spcBef>
              <a:defRPr/>
            </a:pPr>
            <a:r>
              <a:rPr lang="en-US" sz="1222" b="1" dirty="0">
                <a:solidFill>
                  <a:srgbClr val="3DCD58"/>
                </a:solidFill>
                <a:latin typeface="Arial"/>
              </a:rPr>
              <a:t>Building Advisor: Cloud-based with action + savings dashboards</a:t>
            </a:r>
          </a:p>
        </p:txBody>
      </p:sp>
      <p:sp>
        <p:nvSpPr>
          <p:cNvPr id="4" name="TextBox 3">
            <a:extLst>
              <a:ext uri="{FF2B5EF4-FFF2-40B4-BE49-F238E27FC236}">
                <a16:creationId xmlns:a16="http://schemas.microsoft.com/office/drawing/2014/main" id="{4BD9D79D-535F-49D1-86AE-B099C3AAFC14}"/>
              </a:ext>
            </a:extLst>
          </p:cNvPr>
          <p:cNvSpPr txBox="1"/>
          <p:nvPr/>
        </p:nvSpPr>
        <p:spPr>
          <a:xfrm>
            <a:off x="1100263" y="2906984"/>
            <a:ext cx="450764" cy="639534"/>
          </a:xfrm>
          <a:prstGeom prst="rect">
            <a:avLst/>
          </a:prstGeom>
          <a:noFill/>
        </p:spPr>
        <p:txBody>
          <a:bodyPr wrap="none" rtlCol="0">
            <a:spAutoFit/>
          </a:bodyPr>
          <a:lstStyle/>
          <a:p>
            <a:pPr defTabSz="507682"/>
            <a:r>
              <a:rPr lang="en-US" sz="3556" b="1" dirty="0">
                <a:solidFill>
                  <a:srgbClr val="3DCD58"/>
                </a:solidFill>
                <a:latin typeface="Arial"/>
              </a:rPr>
              <a:t>+</a:t>
            </a:r>
          </a:p>
        </p:txBody>
      </p:sp>
      <p:sp>
        <p:nvSpPr>
          <p:cNvPr id="61" name="Isosceles Triangle 60">
            <a:extLst>
              <a:ext uri="{FF2B5EF4-FFF2-40B4-BE49-F238E27FC236}">
                <a16:creationId xmlns:a16="http://schemas.microsoft.com/office/drawing/2014/main" id="{1928C576-2E41-4C2D-B8E7-18A6B0E9636A}"/>
              </a:ext>
            </a:extLst>
          </p:cNvPr>
          <p:cNvSpPr/>
          <p:nvPr/>
        </p:nvSpPr>
        <p:spPr>
          <a:xfrm rot="5400000">
            <a:off x="5852213" y="3185911"/>
            <a:ext cx="3091076" cy="235162"/>
          </a:xfrm>
          <a:prstGeom prst="triangle">
            <a:avLst/>
          </a:prstGeom>
          <a:noFill/>
          <a:ln w="190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62" name="Rectangle 61">
            <a:extLst>
              <a:ext uri="{FF2B5EF4-FFF2-40B4-BE49-F238E27FC236}">
                <a16:creationId xmlns:a16="http://schemas.microsoft.com/office/drawing/2014/main" id="{8ABAD39D-E0E6-4DF3-999A-E130D4D31C3D}"/>
              </a:ext>
            </a:extLst>
          </p:cNvPr>
          <p:cNvSpPr/>
          <p:nvPr/>
        </p:nvSpPr>
        <p:spPr>
          <a:xfrm>
            <a:off x="8072504" y="3028621"/>
            <a:ext cx="1670012" cy="1186735"/>
          </a:xfrm>
          <a:prstGeom prst="rect">
            <a:avLst/>
          </a:prstGeom>
        </p:spPr>
        <p:txBody>
          <a:bodyPr wrap="square">
            <a:spAutoFit/>
          </a:bodyPr>
          <a:lstStyle/>
          <a:p>
            <a:pPr algn="ctr" defTabSz="507977" fontAlgn="ctr">
              <a:spcBef>
                <a:spcPts val="6667"/>
              </a:spcBef>
              <a:defRPr/>
            </a:pPr>
            <a:r>
              <a:rPr lang="en-US" sz="1778" b="1" dirty="0">
                <a:solidFill>
                  <a:prstClr val="white"/>
                </a:solidFill>
                <a:latin typeface="Arial"/>
              </a:rPr>
              <a:t>A system to enable your </a:t>
            </a:r>
            <a:r>
              <a:rPr lang="en-US" sz="1778" b="1" dirty="0">
                <a:solidFill>
                  <a:srgbClr val="3DCD58"/>
                </a:solidFill>
                <a:latin typeface="Arial"/>
              </a:rPr>
              <a:t>“Crisis resilience”</a:t>
            </a:r>
          </a:p>
        </p:txBody>
      </p:sp>
      <p:pic>
        <p:nvPicPr>
          <p:cNvPr id="63" name="Graphic 62" descr="City">
            <a:extLst>
              <a:ext uri="{FF2B5EF4-FFF2-40B4-BE49-F238E27FC236}">
                <a16:creationId xmlns:a16="http://schemas.microsoft.com/office/drawing/2014/main" id="{1F0F398B-EC27-4197-BE35-0728D738F5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1561" y="2224100"/>
            <a:ext cx="1002681" cy="923721"/>
          </a:xfrm>
          <a:prstGeom prst="rect">
            <a:avLst/>
          </a:prstGeom>
        </p:spPr>
      </p:pic>
    </p:spTree>
    <p:extLst>
      <p:ext uri="{BB962C8B-B14F-4D97-AF65-F5344CB8AC3E}">
        <p14:creationId xmlns:p14="http://schemas.microsoft.com/office/powerpoint/2010/main" val="65023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2CA56E-C25A-4318-91BC-D8C72EDBD59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002" y="1018614"/>
            <a:ext cx="10214441" cy="4696387"/>
          </a:xfrm>
          <a:prstGeom prst="rect">
            <a:avLst/>
          </a:prstGeom>
        </p:spPr>
      </p:pic>
      <p:sp>
        <p:nvSpPr>
          <p:cNvPr id="34" name="Rectangle 33">
            <a:extLst>
              <a:ext uri="{FF2B5EF4-FFF2-40B4-BE49-F238E27FC236}">
                <a16:creationId xmlns:a16="http://schemas.microsoft.com/office/drawing/2014/main" id="{1672950B-E29E-4CF4-BD74-68F814DB1DD4}"/>
              </a:ext>
            </a:extLst>
          </p:cNvPr>
          <p:cNvSpPr/>
          <p:nvPr/>
        </p:nvSpPr>
        <p:spPr>
          <a:xfrm>
            <a:off x="0" y="955224"/>
            <a:ext cx="10160000" cy="4759776"/>
          </a:xfrm>
          <a:prstGeom prst="rect">
            <a:avLst/>
          </a:prstGeom>
          <a:solidFill>
            <a:srgbClr val="00000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defRPr/>
            </a:pPr>
            <a:endParaRPr lang="en-US" sz="2000" dirty="0">
              <a:solidFill>
                <a:prstClr val="white"/>
              </a:solidFill>
              <a:latin typeface="Arial"/>
            </a:endParaRPr>
          </a:p>
        </p:txBody>
      </p:sp>
      <p:graphicFrame>
        <p:nvGraphicFramePr>
          <p:cNvPr id="5" name="Object 4" hidden="1">
            <a:extLst>
              <a:ext uri="{FF2B5EF4-FFF2-40B4-BE49-F238E27FC236}">
                <a16:creationId xmlns:a16="http://schemas.microsoft.com/office/drawing/2014/main" id="{246A731E-B95D-4027-9A9B-666F3E24343B}"/>
              </a:ext>
            </a:extLst>
          </p:cNvPr>
          <p:cNvGraphicFramePr>
            <a:graphicFrameLocks noChangeAspect="1"/>
          </p:cNvGraphicFramePr>
          <p:nvPr>
            <p:custDataLst>
              <p:tags r:id="rId2"/>
            </p:custDataLst>
          </p:nvPr>
        </p:nvGraphicFramePr>
        <p:xfrm>
          <a:off x="1324" y="1324"/>
          <a:ext cx="1323" cy="1323"/>
        </p:xfrm>
        <a:graphic>
          <a:graphicData uri="http://schemas.openxmlformats.org/presentationml/2006/ole">
            <mc:AlternateContent xmlns:mc="http://schemas.openxmlformats.org/markup-compatibility/2006">
              <mc:Choice xmlns:v="urn:schemas-microsoft-com:vml" Requires="v">
                <p:oleObj spid="_x0000_s9222" name="think-cell Slide" r:id="rId7" imgW="270" imgH="270" progId="TCLayout.ActiveDocument.1">
                  <p:embed/>
                </p:oleObj>
              </mc:Choice>
              <mc:Fallback>
                <p:oleObj name="think-cell Slide" r:id="rId7" imgW="270" imgH="270" progId="TCLayout.ActiveDocument.1">
                  <p:embed/>
                  <p:pic>
                    <p:nvPicPr>
                      <p:cNvPr id="5" name="Object 4" hidden="1">
                        <a:extLst>
                          <a:ext uri="{FF2B5EF4-FFF2-40B4-BE49-F238E27FC236}">
                            <a16:creationId xmlns:a16="http://schemas.microsoft.com/office/drawing/2014/main" id="{246A731E-B95D-4027-9A9B-666F3E24343B}"/>
                          </a:ext>
                        </a:extLst>
                      </p:cNvPr>
                      <p:cNvPicPr/>
                      <p:nvPr/>
                    </p:nvPicPr>
                    <p:blipFill>
                      <a:blip r:embed="rId8"/>
                      <a:stretch>
                        <a:fillRect/>
                      </a:stretch>
                    </p:blipFill>
                    <p:spPr>
                      <a:xfrm>
                        <a:off x="1324" y="1324"/>
                        <a:ext cx="1323" cy="1323"/>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2CD50FA-8C43-4DFF-933C-B7B0A2FB797F}"/>
              </a:ext>
            </a:extLst>
          </p:cNvPr>
          <p:cNvSpPr/>
          <p:nvPr>
            <p:custDataLst>
              <p:tags r:id="rId3"/>
            </p:custDataLst>
          </p:nvPr>
        </p:nvSpPr>
        <p:spPr>
          <a:xfrm>
            <a:off x="1" y="1"/>
            <a:ext cx="132292" cy="1322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defTabSz="507682">
              <a:spcBef>
                <a:spcPct val="0"/>
              </a:spcBef>
              <a:spcAft>
                <a:spcPct val="0"/>
              </a:spcAft>
              <a:defRPr/>
            </a:pPr>
            <a:endParaRPr lang="en-US" sz="10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7" name="Content Placeholder 3">
            <a:extLst>
              <a:ext uri="{FF2B5EF4-FFF2-40B4-BE49-F238E27FC236}">
                <a16:creationId xmlns:a16="http://schemas.microsoft.com/office/drawing/2014/main" id="{5E32C0A9-5075-4EAB-AF8B-61C31FCA3773}"/>
              </a:ext>
            </a:extLst>
          </p:cNvPr>
          <p:cNvSpPr txBox="1">
            <a:spLocks/>
          </p:cNvSpPr>
          <p:nvPr/>
        </p:nvSpPr>
        <p:spPr>
          <a:xfrm>
            <a:off x="4535512" y="3664907"/>
            <a:ext cx="1357901" cy="516230"/>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556"/>
              </a:spcBef>
              <a:spcAft>
                <a:spcPts val="556"/>
              </a:spcAft>
              <a:buClr>
                <a:srgbClr val="3DCD58"/>
              </a:buClr>
              <a:defRPr/>
            </a:pPr>
            <a:r>
              <a:rPr lang="en-US" sz="3556" b="1" dirty="0">
                <a:solidFill>
                  <a:srgbClr val="3DCD58"/>
                </a:solidFill>
              </a:rPr>
              <a:t>30M</a:t>
            </a:r>
            <a:r>
              <a:rPr lang="en-US" sz="3667" b="1" dirty="0">
                <a:solidFill>
                  <a:srgbClr val="3DCD58"/>
                </a:solidFill>
              </a:rPr>
              <a:t>+</a:t>
            </a:r>
            <a:endParaRPr lang="en-US" dirty="0">
              <a:solidFill>
                <a:srgbClr val="3DCD58"/>
              </a:solidFill>
            </a:endParaRPr>
          </a:p>
        </p:txBody>
      </p:sp>
      <p:sp>
        <p:nvSpPr>
          <p:cNvPr id="28" name="Content Placeholder 3">
            <a:extLst>
              <a:ext uri="{FF2B5EF4-FFF2-40B4-BE49-F238E27FC236}">
                <a16:creationId xmlns:a16="http://schemas.microsoft.com/office/drawing/2014/main" id="{CAA6ADC7-F7A4-432A-85C8-B4059D0BC523}"/>
              </a:ext>
            </a:extLst>
          </p:cNvPr>
          <p:cNvSpPr txBox="1">
            <a:spLocks/>
          </p:cNvSpPr>
          <p:nvPr/>
        </p:nvSpPr>
        <p:spPr>
          <a:xfrm>
            <a:off x="4040486" y="4361389"/>
            <a:ext cx="2347953" cy="562523"/>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556"/>
              </a:spcBef>
              <a:spcAft>
                <a:spcPts val="556"/>
              </a:spcAft>
              <a:buClr>
                <a:srgbClr val="3DCD58"/>
              </a:buClr>
              <a:defRPr/>
            </a:pPr>
            <a:r>
              <a:rPr lang="en-US" sz="1667" b="1" dirty="0">
                <a:solidFill>
                  <a:prstClr val="white"/>
                </a:solidFill>
              </a:rPr>
              <a:t>Square Meters </a:t>
            </a:r>
            <a:br>
              <a:rPr lang="en-US" sz="1667" b="1" dirty="0">
                <a:solidFill>
                  <a:prstClr val="white"/>
                </a:solidFill>
              </a:rPr>
            </a:br>
            <a:endParaRPr lang="en-US" sz="1667" dirty="0">
              <a:solidFill>
                <a:prstClr val="white"/>
              </a:solidFill>
            </a:endParaRPr>
          </a:p>
        </p:txBody>
      </p:sp>
      <p:sp>
        <p:nvSpPr>
          <p:cNvPr id="29" name="Content Placeholder 3">
            <a:extLst>
              <a:ext uri="{FF2B5EF4-FFF2-40B4-BE49-F238E27FC236}">
                <a16:creationId xmlns:a16="http://schemas.microsoft.com/office/drawing/2014/main" id="{DC7CB9BB-37B1-4135-B89D-F40A7D1B686B}"/>
              </a:ext>
            </a:extLst>
          </p:cNvPr>
          <p:cNvSpPr txBox="1">
            <a:spLocks/>
          </p:cNvSpPr>
          <p:nvPr/>
        </p:nvSpPr>
        <p:spPr>
          <a:xfrm>
            <a:off x="7160384" y="3664907"/>
            <a:ext cx="2143398" cy="516230"/>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556"/>
              </a:spcBef>
              <a:spcAft>
                <a:spcPts val="556"/>
              </a:spcAft>
              <a:buClr>
                <a:srgbClr val="3DCD58"/>
              </a:buClr>
              <a:defRPr/>
            </a:pPr>
            <a:r>
              <a:rPr lang="en-US" sz="3667" b="1" dirty="0" err="1">
                <a:solidFill>
                  <a:srgbClr val="3DCD58"/>
                </a:solidFill>
              </a:rPr>
              <a:t>104B</a:t>
            </a:r>
            <a:r>
              <a:rPr lang="en-US" sz="3667" b="1" dirty="0">
                <a:solidFill>
                  <a:srgbClr val="3DCD58"/>
                </a:solidFill>
              </a:rPr>
              <a:t>+</a:t>
            </a:r>
            <a:endParaRPr lang="en-US" dirty="0">
              <a:solidFill>
                <a:srgbClr val="3DCD58"/>
              </a:solidFill>
            </a:endParaRPr>
          </a:p>
        </p:txBody>
      </p:sp>
      <p:sp>
        <p:nvSpPr>
          <p:cNvPr id="30" name="Content Placeholder 3">
            <a:extLst>
              <a:ext uri="{FF2B5EF4-FFF2-40B4-BE49-F238E27FC236}">
                <a16:creationId xmlns:a16="http://schemas.microsoft.com/office/drawing/2014/main" id="{AFD4C104-FDC3-4684-8569-DE5FDBFC727A}"/>
              </a:ext>
            </a:extLst>
          </p:cNvPr>
          <p:cNvSpPr txBox="1">
            <a:spLocks/>
          </p:cNvSpPr>
          <p:nvPr/>
        </p:nvSpPr>
        <p:spPr>
          <a:xfrm>
            <a:off x="6913976" y="4357161"/>
            <a:ext cx="2636217" cy="712784"/>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556"/>
              </a:spcBef>
              <a:spcAft>
                <a:spcPts val="556"/>
              </a:spcAft>
              <a:buClr>
                <a:srgbClr val="3DCD58"/>
              </a:buClr>
              <a:defRPr/>
            </a:pPr>
            <a:r>
              <a:rPr lang="en-US" sz="1667" b="1" dirty="0">
                <a:solidFill>
                  <a:prstClr val="white"/>
                </a:solidFill>
              </a:rPr>
              <a:t>Data Points</a:t>
            </a:r>
            <a:br>
              <a:rPr lang="en-US" sz="1667" b="1" dirty="0">
                <a:solidFill>
                  <a:prstClr val="white"/>
                </a:solidFill>
              </a:rPr>
            </a:br>
            <a:r>
              <a:rPr lang="en-US" sz="1667" b="1" dirty="0">
                <a:solidFill>
                  <a:prstClr val="white"/>
                </a:solidFill>
              </a:rPr>
              <a:t>Analyzed per year</a:t>
            </a:r>
          </a:p>
        </p:txBody>
      </p:sp>
      <p:sp>
        <p:nvSpPr>
          <p:cNvPr id="25" name="Content Placeholder 3">
            <a:extLst>
              <a:ext uri="{FF2B5EF4-FFF2-40B4-BE49-F238E27FC236}">
                <a16:creationId xmlns:a16="http://schemas.microsoft.com/office/drawing/2014/main" id="{117D6914-F370-49B2-B5AC-1D74AD2C75AF}"/>
              </a:ext>
            </a:extLst>
          </p:cNvPr>
          <p:cNvSpPr txBox="1">
            <a:spLocks/>
          </p:cNvSpPr>
          <p:nvPr/>
        </p:nvSpPr>
        <p:spPr>
          <a:xfrm>
            <a:off x="958495" y="3664907"/>
            <a:ext cx="2143398" cy="516230"/>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556"/>
              </a:spcBef>
              <a:spcAft>
                <a:spcPts val="556"/>
              </a:spcAft>
              <a:buClr>
                <a:srgbClr val="3DCD58"/>
              </a:buClr>
              <a:defRPr/>
            </a:pPr>
            <a:r>
              <a:rPr lang="en-US" sz="3556" b="1" dirty="0">
                <a:solidFill>
                  <a:srgbClr val="3DCD58"/>
                </a:solidFill>
              </a:rPr>
              <a:t>430K+</a:t>
            </a:r>
            <a:endParaRPr lang="en-US" sz="3556" dirty="0">
              <a:solidFill>
                <a:srgbClr val="3DCD58"/>
              </a:solidFill>
            </a:endParaRPr>
          </a:p>
        </p:txBody>
      </p:sp>
      <p:sp>
        <p:nvSpPr>
          <p:cNvPr id="26" name="Content Placeholder 3">
            <a:extLst>
              <a:ext uri="{FF2B5EF4-FFF2-40B4-BE49-F238E27FC236}">
                <a16:creationId xmlns:a16="http://schemas.microsoft.com/office/drawing/2014/main" id="{7E82B8C4-87C1-456A-9220-4A733172407B}"/>
              </a:ext>
            </a:extLst>
          </p:cNvPr>
          <p:cNvSpPr txBox="1">
            <a:spLocks/>
          </p:cNvSpPr>
          <p:nvPr/>
        </p:nvSpPr>
        <p:spPr>
          <a:xfrm>
            <a:off x="856218" y="4356406"/>
            <a:ext cx="2347953" cy="640079"/>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556"/>
              </a:spcBef>
              <a:spcAft>
                <a:spcPts val="556"/>
              </a:spcAft>
              <a:buClr>
                <a:srgbClr val="3DCD58"/>
              </a:buClr>
              <a:defRPr/>
            </a:pPr>
            <a:r>
              <a:rPr lang="en-US" sz="1667" b="1" dirty="0">
                <a:solidFill>
                  <a:prstClr val="white"/>
                </a:solidFill>
              </a:rPr>
              <a:t>Connected Assets Under Management</a:t>
            </a:r>
          </a:p>
        </p:txBody>
      </p:sp>
      <p:sp>
        <p:nvSpPr>
          <p:cNvPr id="20" name="Slide Number Placeholder 2">
            <a:extLst>
              <a:ext uri="{FF2B5EF4-FFF2-40B4-BE49-F238E27FC236}">
                <a16:creationId xmlns:a16="http://schemas.microsoft.com/office/drawing/2014/main" id="{4BAE3F65-69F9-B243-924D-CAEEEF2F4DD4}"/>
              </a:ext>
            </a:extLst>
          </p:cNvPr>
          <p:cNvSpPr>
            <a:spLocks noGrp="1"/>
          </p:cNvSpPr>
          <p:nvPr>
            <p:ph type="sldNum" sz="quarter" idx="4"/>
          </p:nvPr>
        </p:nvSpPr>
        <p:spPr>
          <a:xfrm>
            <a:off x="1942102" y="5396823"/>
            <a:ext cx="584100" cy="102657"/>
          </a:xfrm>
        </p:spPr>
        <p:txBody>
          <a:bodyPr/>
          <a:lstStyle/>
          <a:p>
            <a:pPr defTabSz="761973">
              <a:defRPr/>
            </a:pPr>
            <a:r>
              <a:rPr lang="en-US" dirty="0">
                <a:solidFill>
                  <a:srgbClr val="3ECD59"/>
                </a:solidFill>
              </a:rPr>
              <a:t>Page </a:t>
            </a:r>
            <a:fld id="{5A9C12DC-491F-9444-86A2-13AC5C62A2FC}" type="slidenum">
              <a:rPr lang="en-US">
                <a:solidFill>
                  <a:srgbClr val="3ECD59"/>
                </a:solidFill>
              </a:rPr>
              <a:pPr defTabSz="761973">
                <a:defRPr/>
              </a:pPr>
              <a:t>14</a:t>
            </a:fld>
            <a:endParaRPr lang="en-US" dirty="0">
              <a:solidFill>
                <a:srgbClr val="3ECD59"/>
              </a:solidFill>
            </a:endParaRPr>
          </a:p>
        </p:txBody>
      </p:sp>
      <p:sp>
        <p:nvSpPr>
          <p:cNvPr id="22" name="Footer Placeholder 3">
            <a:extLst>
              <a:ext uri="{FF2B5EF4-FFF2-40B4-BE49-F238E27FC236}">
                <a16:creationId xmlns:a16="http://schemas.microsoft.com/office/drawing/2014/main" id="{186B403A-877D-1742-A782-59E065B9C78A}"/>
              </a:ext>
            </a:extLst>
          </p:cNvPr>
          <p:cNvSpPr>
            <a:spLocks noGrp="1"/>
          </p:cNvSpPr>
          <p:nvPr>
            <p:ph type="ftr" sz="quarter" idx="3"/>
          </p:nvPr>
        </p:nvSpPr>
        <p:spPr>
          <a:xfrm>
            <a:off x="280461" y="5396822"/>
            <a:ext cx="1677519" cy="102657"/>
          </a:xfrm>
        </p:spPr>
        <p:txBody>
          <a:bodyPr/>
          <a:lstStyle/>
          <a:p>
            <a:pPr defTabSz="761973">
              <a:defRPr/>
            </a:pPr>
            <a:r>
              <a:rPr lang="en-US" dirty="0">
                <a:solidFill>
                  <a:prstClr val="white"/>
                </a:solidFill>
              </a:rPr>
              <a:t>Confidential Property of Schneider Electric |</a:t>
            </a:r>
          </a:p>
        </p:txBody>
      </p:sp>
      <p:sp>
        <p:nvSpPr>
          <p:cNvPr id="23" name="Rectangle 22">
            <a:extLst>
              <a:ext uri="{FF2B5EF4-FFF2-40B4-BE49-F238E27FC236}">
                <a16:creationId xmlns:a16="http://schemas.microsoft.com/office/drawing/2014/main" id="{7320D6BD-0203-DA4C-912D-32B5234EFEE3}"/>
              </a:ext>
            </a:extLst>
          </p:cNvPr>
          <p:cNvSpPr/>
          <p:nvPr/>
        </p:nvSpPr>
        <p:spPr>
          <a:xfrm>
            <a:off x="-1" y="-4944"/>
            <a:ext cx="10156388" cy="10235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77293">
              <a:tabLst>
                <a:tab pos="190494" algn="l"/>
              </a:tabLst>
              <a:defRPr/>
            </a:pPr>
            <a:endParaRPr lang="en-US" sz="2222" b="1" dirty="0">
              <a:solidFill>
                <a:prstClr val="white"/>
              </a:solidFill>
              <a:latin typeface="Arial"/>
            </a:endParaRPr>
          </a:p>
        </p:txBody>
      </p:sp>
      <p:sp>
        <p:nvSpPr>
          <p:cNvPr id="24" name="object 3">
            <a:extLst>
              <a:ext uri="{FF2B5EF4-FFF2-40B4-BE49-F238E27FC236}">
                <a16:creationId xmlns:a16="http://schemas.microsoft.com/office/drawing/2014/main" id="{FEE22333-A93C-5746-959E-4A0599C9AFCB}"/>
              </a:ext>
            </a:extLst>
          </p:cNvPr>
          <p:cNvSpPr/>
          <p:nvPr/>
        </p:nvSpPr>
        <p:spPr>
          <a:xfrm flipH="1">
            <a:off x="2648" y="1018615"/>
            <a:ext cx="10154709" cy="107941"/>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506936">
              <a:defRPr/>
            </a:pPr>
            <a:endParaRPr sz="1999">
              <a:solidFill>
                <a:prstClr val="black"/>
              </a:solidFill>
              <a:latin typeface="Arial Rounded MT Std" panose="020F0502020102020204" pitchFamily="34" charset="0"/>
            </a:endParaRPr>
          </a:p>
        </p:txBody>
      </p:sp>
      <p:pic>
        <p:nvPicPr>
          <p:cNvPr id="33" name="Picture 32" descr="schneider_LIO_Life-Green_RGB.png">
            <a:extLst>
              <a:ext uri="{FF2B5EF4-FFF2-40B4-BE49-F238E27FC236}">
                <a16:creationId xmlns:a16="http://schemas.microsoft.com/office/drawing/2014/main" id="{F221E599-94DA-0244-B1E6-5C3DAF159B4F}"/>
              </a:ext>
            </a:extLst>
          </p:cNvPr>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7753568" y="4994442"/>
            <a:ext cx="2268664" cy="625503"/>
          </a:xfrm>
          <a:prstGeom prst="rect">
            <a:avLst/>
          </a:prstGeom>
        </p:spPr>
      </p:pic>
      <p:sp>
        <p:nvSpPr>
          <p:cNvPr id="31" name="TextBox 30">
            <a:extLst>
              <a:ext uri="{FF2B5EF4-FFF2-40B4-BE49-F238E27FC236}">
                <a16:creationId xmlns:a16="http://schemas.microsoft.com/office/drawing/2014/main" id="{B3AFDA4C-74E1-4322-BF85-0F2BBCF0B56E}"/>
              </a:ext>
            </a:extLst>
          </p:cNvPr>
          <p:cNvSpPr txBox="1"/>
          <p:nvPr/>
        </p:nvSpPr>
        <p:spPr>
          <a:xfrm>
            <a:off x="170772" y="59338"/>
            <a:ext cx="10156387" cy="776238"/>
          </a:xfrm>
          <a:prstGeom prst="rect">
            <a:avLst/>
          </a:prstGeom>
          <a:noFill/>
        </p:spPr>
        <p:txBody>
          <a:bodyPr wrap="square" rtlCol="0">
            <a:spAutoFit/>
          </a:bodyPr>
          <a:lstStyle/>
          <a:p>
            <a:pPr marL="17639" defTabSz="507682">
              <a:spcBef>
                <a:spcPts val="556"/>
              </a:spcBef>
              <a:spcAft>
                <a:spcPts val="556"/>
              </a:spcAft>
              <a:buClr>
                <a:srgbClr val="3DCD58"/>
              </a:buClr>
              <a:defRPr/>
            </a:pPr>
            <a:r>
              <a:rPr lang="en-US" sz="2222" b="1" dirty="0">
                <a:solidFill>
                  <a:prstClr val="white"/>
                </a:solidFill>
                <a:latin typeface="Arial"/>
              </a:rPr>
              <a:t>With EcoStruxure platform, </a:t>
            </a:r>
            <a:r>
              <a:rPr lang="en-US" sz="2222" dirty="0">
                <a:solidFill>
                  <a:prstClr val="white"/>
                </a:solidFill>
                <a:latin typeface="Arial"/>
              </a:rPr>
              <a:t>we have enabled remote analytics driven services for our customers globally</a:t>
            </a:r>
            <a:endParaRPr lang="en-US" sz="1556" dirty="0">
              <a:solidFill>
                <a:prstClr val="white"/>
              </a:solidFill>
              <a:latin typeface="Arial"/>
            </a:endParaRPr>
          </a:p>
        </p:txBody>
      </p:sp>
      <p:grpSp>
        <p:nvGrpSpPr>
          <p:cNvPr id="37" name="Group 36">
            <a:extLst>
              <a:ext uri="{FF2B5EF4-FFF2-40B4-BE49-F238E27FC236}">
                <a16:creationId xmlns:a16="http://schemas.microsoft.com/office/drawing/2014/main" id="{C8EC8AF9-77AD-4265-A4FF-F507DE804A0C}"/>
              </a:ext>
            </a:extLst>
          </p:cNvPr>
          <p:cNvGrpSpPr/>
          <p:nvPr/>
        </p:nvGrpSpPr>
        <p:grpSpPr>
          <a:xfrm>
            <a:off x="4062662" y="981275"/>
            <a:ext cx="1674676" cy="1641231"/>
            <a:chOff x="7290561" y="1081380"/>
            <a:chExt cx="1983025" cy="2060487"/>
          </a:xfrm>
        </p:grpSpPr>
        <p:pic>
          <p:nvPicPr>
            <p:cNvPr id="38" name="Picture 37">
              <a:extLst>
                <a:ext uri="{FF2B5EF4-FFF2-40B4-BE49-F238E27FC236}">
                  <a16:creationId xmlns:a16="http://schemas.microsoft.com/office/drawing/2014/main" id="{38C3638D-890E-4399-BD9D-C8A7E2A98091}"/>
                </a:ext>
              </a:extLst>
            </p:cNvPr>
            <p:cNvPicPr>
              <a:picLocks noChangeAspect="1"/>
            </p:cNvPicPr>
            <p:nvPr/>
          </p:nvPicPr>
          <p:blipFill>
            <a:blip r:embed="rId10" cstate="email">
              <a:alphaModFix/>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90561" y="1081380"/>
              <a:ext cx="1983025" cy="2060487"/>
            </a:xfrm>
            <a:prstGeom prst="rect">
              <a:avLst/>
            </a:prstGeom>
          </p:spPr>
        </p:pic>
        <p:pic>
          <p:nvPicPr>
            <p:cNvPr id="39" name="Picture 2" descr="C:\Users\SESA344392\Desktop\PowerPoint\GUI\nhs_03.JPG">
              <a:extLst>
                <a:ext uri="{FF2B5EF4-FFF2-40B4-BE49-F238E27FC236}">
                  <a16:creationId xmlns:a16="http://schemas.microsoft.com/office/drawing/2014/main" id="{88E42422-6152-43C6-A49D-C869E027C099}"/>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551369" y="1472738"/>
              <a:ext cx="1452137" cy="916143"/>
            </a:xfrm>
            <a:prstGeom prst="rect">
              <a:avLst/>
            </a:prstGeom>
            <a:ln>
              <a:noFill/>
            </a:ln>
            <a:effectLst>
              <a:outerShdw blurRad="292100" dist="139700" dir="2700000" algn="tl" rotWithShape="0">
                <a:srgbClr val="333333">
                  <a:alpha val="65000"/>
                </a:srgbClr>
              </a:outerShdw>
            </a:effectLst>
          </p:spPr>
        </p:pic>
      </p:grpSp>
      <p:grpSp>
        <p:nvGrpSpPr>
          <p:cNvPr id="40" name="Group 39">
            <a:extLst>
              <a:ext uri="{FF2B5EF4-FFF2-40B4-BE49-F238E27FC236}">
                <a16:creationId xmlns:a16="http://schemas.microsoft.com/office/drawing/2014/main" id="{9F2AEE97-DD43-4DC7-9157-0D0C5F88F3C7}"/>
              </a:ext>
            </a:extLst>
          </p:cNvPr>
          <p:cNvGrpSpPr>
            <a:grpSpLocks noChangeAspect="1"/>
          </p:cNvGrpSpPr>
          <p:nvPr/>
        </p:nvGrpSpPr>
        <p:grpSpPr>
          <a:xfrm>
            <a:off x="7099229" y="1290483"/>
            <a:ext cx="1324554" cy="1032932"/>
            <a:chOff x="296064" y="1477171"/>
            <a:chExt cx="3314351" cy="2644379"/>
          </a:xfrm>
        </p:grpSpPr>
        <p:pic>
          <p:nvPicPr>
            <p:cNvPr id="41" name="Picture 40">
              <a:extLst>
                <a:ext uri="{FF2B5EF4-FFF2-40B4-BE49-F238E27FC236}">
                  <a16:creationId xmlns:a16="http://schemas.microsoft.com/office/drawing/2014/main" id="{2E3D1893-4A1A-4A97-BF47-480F0208132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05783" y="1602637"/>
              <a:ext cx="3094915" cy="1739273"/>
            </a:xfrm>
            <a:prstGeom prst="rect">
              <a:avLst/>
            </a:prstGeom>
          </p:spPr>
        </p:pic>
        <p:pic>
          <p:nvPicPr>
            <p:cNvPr id="42" name="Content Placeholder 9">
              <a:hlinkClick r:id="rId14"/>
              <a:extLst>
                <a:ext uri="{FF2B5EF4-FFF2-40B4-BE49-F238E27FC236}">
                  <a16:creationId xmlns:a16="http://schemas.microsoft.com/office/drawing/2014/main" id="{1F892063-B1CD-44AA-A0D2-B7EADD9672D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6064" y="1477171"/>
              <a:ext cx="3314351" cy="2644379"/>
            </a:xfrm>
            <a:prstGeom prst="rect">
              <a:avLst/>
            </a:prstGeom>
          </p:spPr>
        </p:pic>
      </p:grpSp>
      <p:sp>
        <p:nvSpPr>
          <p:cNvPr id="43" name="TextBox 42">
            <a:extLst>
              <a:ext uri="{FF2B5EF4-FFF2-40B4-BE49-F238E27FC236}">
                <a16:creationId xmlns:a16="http://schemas.microsoft.com/office/drawing/2014/main" id="{4CB14C33-910B-4442-B3DE-9E87BC15FA6E}"/>
              </a:ext>
            </a:extLst>
          </p:cNvPr>
          <p:cNvSpPr txBox="1"/>
          <p:nvPr/>
        </p:nvSpPr>
        <p:spPr>
          <a:xfrm>
            <a:off x="3987812" y="2337612"/>
            <a:ext cx="1840254" cy="502573"/>
          </a:xfrm>
          <a:prstGeom prst="rect">
            <a:avLst/>
          </a:prstGeom>
          <a:noFill/>
        </p:spPr>
        <p:txBody>
          <a:bodyPr wrap="square" rtlCol="0">
            <a:spAutoFit/>
          </a:bodyPr>
          <a:lstStyle/>
          <a:p>
            <a:pPr algn="ctr" defTabSz="507977">
              <a:defRPr/>
            </a:pPr>
            <a:r>
              <a:rPr lang="en-US" sz="1333" b="1" dirty="0" err="1">
                <a:solidFill>
                  <a:srgbClr val="3DCD58"/>
                </a:solidFill>
                <a:latin typeface="Arial" panose="020B0604020202020204" pitchFamily="34" charset="0"/>
                <a:cs typeface="Arial" panose="020B0604020202020204" pitchFamily="34" charset="0"/>
              </a:rPr>
              <a:t>EcoStruxure</a:t>
            </a:r>
            <a:endParaRPr lang="en-US" sz="1333" b="1" dirty="0">
              <a:solidFill>
                <a:srgbClr val="3DCD58"/>
              </a:solidFill>
              <a:latin typeface="Arial" panose="020B0604020202020204" pitchFamily="34" charset="0"/>
              <a:cs typeface="Arial" panose="020B0604020202020204" pitchFamily="34" charset="0"/>
            </a:endParaRPr>
          </a:p>
          <a:p>
            <a:pPr algn="ctr" defTabSz="507977">
              <a:defRPr/>
            </a:pPr>
            <a:r>
              <a:rPr lang="en-US" sz="1333" b="1" dirty="0">
                <a:solidFill>
                  <a:srgbClr val="3DCD58"/>
                </a:solidFill>
                <a:latin typeface="Arial" panose="020B0604020202020204" pitchFamily="34" charset="0"/>
                <a:cs typeface="Arial" panose="020B0604020202020204" pitchFamily="34" charset="0"/>
              </a:rPr>
              <a:t>Building Operations</a:t>
            </a:r>
          </a:p>
        </p:txBody>
      </p:sp>
      <p:sp>
        <p:nvSpPr>
          <p:cNvPr id="44" name="TextBox 43">
            <a:extLst>
              <a:ext uri="{FF2B5EF4-FFF2-40B4-BE49-F238E27FC236}">
                <a16:creationId xmlns:a16="http://schemas.microsoft.com/office/drawing/2014/main" id="{BD55A9A5-4048-4617-808E-4368A2FC6C62}"/>
              </a:ext>
            </a:extLst>
          </p:cNvPr>
          <p:cNvSpPr txBox="1"/>
          <p:nvPr/>
        </p:nvSpPr>
        <p:spPr>
          <a:xfrm>
            <a:off x="6881932" y="2351960"/>
            <a:ext cx="1759144" cy="502573"/>
          </a:xfrm>
          <a:prstGeom prst="rect">
            <a:avLst/>
          </a:prstGeom>
          <a:noFill/>
        </p:spPr>
        <p:txBody>
          <a:bodyPr wrap="square" rtlCol="0">
            <a:spAutoFit/>
          </a:bodyPr>
          <a:lstStyle/>
          <a:p>
            <a:pPr algn="ctr" defTabSz="507977">
              <a:defRPr/>
            </a:pPr>
            <a:r>
              <a:rPr lang="en-US" sz="1333" b="1" dirty="0" err="1">
                <a:solidFill>
                  <a:srgbClr val="3DCD58"/>
                </a:solidFill>
                <a:latin typeface="Arial" panose="020B0604020202020204" pitchFamily="34" charset="0"/>
                <a:cs typeface="Arial" panose="020B0604020202020204" pitchFamily="34" charset="0"/>
              </a:rPr>
              <a:t>EcoStruxure</a:t>
            </a:r>
            <a:endParaRPr lang="en-US" sz="1333" b="1" dirty="0">
              <a:solidFill>
                <a:srgbClr val="3DCD58"/>
              </a:solidFill>
              <a:latin typeface="Arial" panose="020B0604020202020204" pitchFamily="34" charset="0"/>
              <a:cs typeface="Arial" panose="020B0604020202020204" pitchFamily="34" charset="0"/>
            </a:endParaRPr>
          </a:p>
          <a:p>
            <a:pPr algn="ctr" defTabSz="507977">
              <a:defRPr/>
            </a:pPr>
            <a:r>
              <a:rPr lang="en-US" sz="1333" b="1" dirty="0">
                <a:solidFill>
                  <a:srgbClr val="3DCD58"/>
                </a:solidFill>
                <a:latin typeface="Arial" panose="020B0604020202020204" pitchFamily="34" charset="0"/>
                <a:cs typeface="Arial" panose="020B0604020202020204" pitchFamily="34" charset="0"/>
              </a:rPr>
              <a:t>Building Advisor</a:t>
            </a:r>
          </a:p>
        </p:txBody>
      </p:sp>
      <p:grpSp>
        <p:nvGrpSpPr>
          <p:cNvPr id="12" name="Group 11">
            <a:extLst>
              <a:ext uri="{FF2B5EF4-FFF2-40B4-BE49-F238E27FC236}">
                <a16:creationId xmlns:a16="http://schemas.microsoft.com/office/drawing/2014/main" id="{A8453079-ECB4-4945-BCBC-8636AD9502C2}"/>
              </a:ext>
            </a:extLst>
          </p:cNvPr>
          <p:cNvGrpSpPr/>
          <p:nvPr/>
        </p:nvGrpSpPr>
        <p:grpSpPr>
          <a:xfrm>
            <a:off x="3158639" y="3133702"/>
            <a:ext cx="3601404" cy="319563"/>
            <a:chOff x="2751971" y="2496601"/>
            <a:chExt cx="3241264" cy="428542"/>
          </a:xfrm>
        </p:grpSpPr>
        <p:cxnSp>
          <p:nvCxnSpPr>
            <p:cNvPr id="7" name="Straight Connector 6">
              <a:extLst>
                <a:ext uri="{FF2B5EF4-FFF2-40B4-BE49-F238E27FC236}">
                  <a16:creationId xmlns:a16="http://schemas.microsoft.com/office/drawing/2014/main" id="{FD311747-87BA-452C-8C75-34E874A4CA0D}"/>
                </a:ext>
              </a:extLst>
            </p:cNvPr>
            <p:cNvCxnSpPr/>
            <p:nvPr/>
          </p:nvCxnSpPr>
          <p:spPr>
            <a:xfrm>
              <a:off x="2751971" y="2499900"/>
              <a:ext cx="1618565" cy="4252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46F1DB0-F1C0-46DB-AEB0-5A0B86B55539}"/>
                </a:ext>
              </a:extLst>
            </p:cNvPr>
            <p:cNvCxnSpPr>
              <a:cxnSpLocks/>
            </p:cNvCxnSpPr>
            <p:nvPr/>
          </p:nvCxnSpPr>
          <p:spPr>
            <a:xfrm flipH="1">
              <a:off x="4374670" y="2496601"/>
              <a:ext cx="1618565" cy="42524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53" name="TextBox 52">
            <a:extLst>
              <a:ext uri="{FF2B5EF4-FFF2-40B4-BE49-F238E27FC236}">
                <a16:creationId xmlns:a16="http://schemas.microsoft.com/office/drawing/2014/main" id="{B99BCD9B-9953-4305-8F72-F7BA453EE250}"/>
              </a:ext>
            </a:extLst>
          </p:cNvPr>
          <p:cNvSpPr txBox="1"/>
          <p:nvPr/>
        </p:nvSpPr>
        <p:spPr>
          <a:xfrm>
            <a:off x="966434" y="2110287"/>
            <a:ext cx="1884720" cy="707694"/>
          </a:xfrm>
          <a:prstGeom prst="rect">
            <a:avLst/>
          </a:prstGeom>
          <a:noFill/>
        </p:spPr>
        <p:txBody>
          <a:bodyPr wrap="square" rtlCol="0">
            <a:spAutoFit/>
          </a:bodyPr>
          <a:lstStyle/>
          <a:p>
            <a:pPr algn="ctr" defTabSz="507977">
              <a:defRPr/>
            </a:pPr>
            <a:r>
              <a:rPr lang="en-US" sz="1333" b="1" dirty="0" err="1">
                <a:solidFill>
                  <a:srgbClr val="3DCD58"/>
                </a:solidFill>
                <a:latin typeface="Arial" panose="020B0604020202020204" pitchFamily="34" charset="0"/>
                <a:cs typeface="Arial" panose="020B0604020202020204" pitchFamily="34" charset="0"/>
              </a:rPr>
              <a:t>SpaceLogic</a:t>
            </a:r>
            <a:r>
              <a:rPr lang="en-US" sz="1333" b="1" dirty="0">
                <a:solidFill>
                  <a:srgbClr val="3DCD58"/>
                </a:solidFill>
                <a:latin typeface="Arial" panose="020B0604020202020204" pitchFamily="34" charset="0"/>
                <a:cs typeface="Arial" panose="020B0604020202020204" pitchFamily="34" charset="0"/>
              </a:rPr>
              <a:t> </a:t>
            </a:r>
            <a:br>
              <a:rPr lang="en-US" sz="1333" b="1" dirty="0">
                <a:solidFill>
                  <a:srgbClr val="3DCD58"/>
                </a:solidFill>
                <a:latin typeface="Arial" panose="020B0604020202020204" pitchFamily="34" charset="0"/>
                <a:cs typeface="Arial" panose="020B0604020202020204" pitchFamily="34" charset="0"/>
              </a:rPr>
            </a:br>
            <a:r>
              <a:rPr lang="en-US" sz="1333" b="1" dirty="0">
                <a:solidFill>
                  <a:srgbClr val="3DCD58"/>
                </a:solidFill>
                <a:latin typeface="Arial" panose="020B0604020202020204" pitchFamily="34" charset="0"/>
                <a:cs typeface="Arial" panose="020B0604020202020204" pitchFamily="34" charset="0"/>
              </a:rPr>
              <a:t>IoT enabled Controllers</a:t>
            </a:r>
          </a:p>
        </p:txBody>
      </p:sp>
      <p:grpSp>
        <p:nvGrpSpPr>
          <p:cNvPr id="54" name="Group 53">
            <a:extLst>
              <a:ext uri="{FF2B5EF4-FFF2-40B4-BE49-F238E27FC236}">
                <a16:creationId xmlns:a16="http://schemas.microsoft.com/office/drawing/2014/main" id="{3B94E221-0E00-4B59-ADBB-A34E4D82A112}"/>
              </a:ext>
            </a:extLst>
          </p:cNvPr>
          <p:cNvGrpSpPr>
            <a:grpSpLocks noChangeAspect="1"/>
          </p:cNvGrpSpPr>
          <p:nvPr/>
        </p:nvGrpSpPr>
        <p:grpSpPr>
          <a:xfrm>
            <a:off x="1407136" y="1232413"/>
            <a:ext cx="1003316" cy="880001"/>
            <a:chOff x="3309155" y="628016"/>
            <a:chExt cx="827348" cy="943427"/>
          </a:xfrm>
        </p:grpSpPr>
        <p:pic>
          <p:nvPicPr>
            <p:cNvPr id="55" name="Picture 54" descr="AS-B.gif">
              <a:extLst>
                <a:ext uri="{FF2B5EF4-FFF2-40B4-BE49-F238E27FC236}">
                  <a16:creationId xmlns:a16="http://schemas.microsoft.com/office/drawing/2014/main" id="{4AA4CD84-DDFA-4C1E-8734-EC729A682EBC}"/>
                </a:ext>
              </a:extLst>
            </p:cNvPr>
            <p:cNvPicPr>
              <a:picLocks noChangeAspect="1"/>
            </p:cNvPicPr>
            <p:nvPr/>
          </p:nvPicPr>
          <p:blipFill rotWithShape="1">
            <a:blip r:embed="rId16" cstate="email">
              <a:duotone>
                <a:schemeClr val="accent1">
                  <a:shade val="45000"/>
                  <a:satMod val="135000"/>
                </a:schemeClr>
                <a:prstClr val="white"/>
              </a:duotone>
              <a:extLst>
                <a:ext uri="{28A0092B-C50C-407E-A947-70E740481C1C}">
                  <a14:useLocalDpi xmlns:a14="http://schemas.microsoft.com/office/drawing/2010/main"/>
                </a:ext>
              </a:extLst>
            </a:blip>
            <a:srcRect r="82053"/>
            <a:stretch/>
          </p:blipFill>
          <p:spPr>
            <a:xfrm>
              <a:off x="3309155" y="628016"/>
              <a:ext cx="332310" cy="898248"/>
            </a:xfrm>
            <a:prstGeom prst="rect">
              <a:avLst/>
            </a:prstGeom>
          </p:spPr>
        </p:pic>
        <p:pic>
          <p:nvPicPr>
            <p:cNvPr id="56" name="Picture 55" descr="AS-B.gif">
              <a:extLst>
                <a:ext uri="{FF2B5EF4-FFF2-40B4-BE49-F238E27FC236}">
                  <a16:creationId xmlns:a16="http://schemas.microsoft.com/office/drawing/2014/main" id="{99214FFC-4032-40C8-A32F-8A54B27C3FFA}"/>
                </a:ext>
              </a:extLst>
            </p:cNvPr>
            <p:cNvPicPr>
              <a:picLocks noChangeAspect="1"/>
            </p:cNvPicPr>
            <p:nvPr/>
          </p:nvPicPr>
          <p:blipFill rotWithShape="1">
            <a:blip r:embed="rId16" cstate="email">
              <a:duotone>
                <a:schemeClr val="accent1">
                  <a:shade val="45000"/>
                  <a:satMod val="135000"/>
                </a:schemeClr>
                <a:prstClr val="white"/>
              </a:duotone>
              <a:extLst>
                <a:ext uri="{28A0092B-C50C-407E-A947-70E740481C1C}">
                  <a14:useLocalDpi xmlns:a14="http://schemas.microsoft.com/office/drawing/2010/main"/>
                </a:ext>
              </a:extLst>
            </a:blip>
            <a:srcRect l="51663"/>
            <a:stretch/>
          </p:blipFill>
          <p:spPr>
            <a:xfrm>
              <a:off x="3626275" y="673195"/>
              <a:ext cx="510228" cy="898248"/>
            </a:xfrm>
            <a:prstGeom prst="rect">
              <a:avLst/>
            </a:prstGeom>
          </p:spPr>
        </p:pic>
      </p:grpSp>
    </p:spTree>
    <p:extLst>
      <p:ext uri="{BB962C8B-B14F-4D97-AF65-F5344CB8AC3E}">
        <p14:creationId xmlns:p14="http://schemas.microsoft.com/office/powerpoint/2010/main" val="324752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01" y="734266"/>
            <a:ext cx="10167228" cy="4931833"/>
          </a:xfrm>
          <a:prstGeom prst="rect">
            <a:avLst/>
          </a:prstGeom>
        </p:spPr>
      </p:pic>
      <p:sp>
        <p:nvSpPr>
          <p:cNvPr id="9" name="Rectangle 8"/>
          <p:cNvSpPr/>
          <p:nvPr/>
        </p:nvSpPr>
        <p:spPr>
          <a:xfrm>
            <a:off x="-18101" y="969116"/>
            <a:ext cx="10160000" cy="4713111"/>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10" name="Rectangle 9"/>
          <p:cNvSpPr/>
          <p:nvPr/>
        </p:nvSpPr>
        <p:spPr>
          <a:xfrm>
            <a:off x="0" y="4"/>
            <a:ext cx="10160000" cy="10235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57"/>
            <a:endParaRPr lang="en-US" sz="2000">
              <a:solidFill>
                <a:prstClr val="white"/>
              </a:solidFill>
              <a:latin typeface="Arial"/>
            </a:endParaRPr>
          </a:p>
        </p:txBody>
      </p:sp>
      <p:sp>
        <p:nvSpPr>
          <p:cNvPr id="15" name="object 3"/>
          <p:cNvSpPr/>
          <p:nvPr/>
        </p:nvSpPr>
        <p:spPr>
          <a:xfrm flipH="1">
            <a:off x="-5581" y="977462"/>
            <a:ext cx="10154708" cy="107941"/>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506924">
              <a:defRPr/>
            </a:pPr>
            <a:endParaRPr lang="en-US" sz="1999">
              <a:solidFill>
                <a:prstClr val="black"/>
              </a:solidFill>
              <a:latin typeface="Arial Rounded MT Std" panose="020F0502020102020204" pitchFamily="34" charset="0"/>
            </a:endParaRPr>
          </a:p>
        </p:txBody>
      </p:sp>
      <p:pic>
        <p:nvPicPr>
          <p:cNvPr id="39" name="Picture 38" descr="schneider_LIO_Life-Green_RGB.png"/>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7771742" y="4978183"/>
            <a:ext cx="2268663" cy="625503"/>
          </a:xfrm>
          <a:prstGeom prst="rect">
            <a:avLst/>
          </a:prstGeom>
        </p:spPr>
      </p:pic>
      <p:sp>
        <p:nvSpPr>
          <p:cNvPr id="41" name="Footer Placeholder 6"/>
          <p:cNvSpPr txBox="1">
            <a:spLocks/>
          </p:cNvSpPr>
          <p:nvPr/>
        </p:nvSpPr>
        <p:spPr>
          <a:xfrm>
            <a:off x="227072" y="5267363"/>
            <a:ext cx="1677519" cy="102592"/>
          </a:xfrm>
          <a:prstGeom prst="rect">
            <a:avLst/>
          </a:prstGeom>
        </p:spPr>
        <p:txBody>
          <a:bodyPr lIns="0" tIns="0" rIns="0" bIns="0"/>
          <a:lst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defTabSz="507657"/>
            <a:r>
              <a:rPr lang="en-US" sz="667">
                <a:solidFill>
                  <a:prstClr val="white"/>
                </a:solidFill>
                <a:latin typeface="Arial"/>
              </a:rPr>
              <a:t>Confidential Property of Schneider Electric |</a:t>
            </a:r>
          </a:p>
        </p:txBody>
      </p:sp>
      <p:sp>
        <p:nvSpPr>
          <p:cNvPr id="40" name="Slide Number Placeholder 5"/>
          <p:cNvSpPr txBox="1">
            <a:spLocks/>
          </p:cNvSpPr>
          <p:nvPr/>
        </p:nvSpPr>
        <p:spPr>
          <a:xfrm>
            <a:off x="1888712" y="5267362"/>
            <a:ext cx="584101" cy="75907"/>
          </a:xfrm>
          <a:prstGeom prst="rect">
            <a:avLst/>
          </a:prstGeom>
        </p:spPr>
        <p:txBody>
          <a:bodyPr lIns="0" tIns="0" rIns="0" bIns="0"/>
          <a:lstStyle>
            <a:defPPr>
              <a:defRPr lang="en-US"/>
            </a:defPPr>
            <a:lvl1pPr marL="0" algn="l" defTabSz="456918" rtl="0" eaLnBrk="1" latinLnBrk="0" hangingPunct="1">
              <a:defRPr sz="1800" kern="1200">
                <a:solidFill>
                  <a:schemeClr val="tx1"/>
                </a:solidFill>
                <a:latin typeface="+mn-lt"/>
                <a:ea typeface="+mn-ea"/>
                <a:cs typeface="+mn-cs"/>
              </a:defRPr>
            </a:lvl1pPr>
            <a:lvl2pPr marL="456918" algn="l" defTabSz="456918" rtl="0" eaLnBrk="1" latinLnBrk="0" hangingPunct="1">
              <a:defRPr sz="1800" kern="1200">
                <a:solidFill>
                  <a:schemeClr val="tx1"/>
                </a:solidFill>
                <a:latin typeface="+mn-lt"/>
                <a:ea typeface="+mn-ea"/>
                <a:cs typeface="+mn-cs"/>
              </a:defRPr>
            </a:lvl2pPr>
            <a:lvl3pPr marL="913835" algn="l" defTabSz="456918" rtl="0" eaLnBrk="1" latinLnBrk="0" hangingPunct="1">
              <a:defRPr sz="1800" kern="1200">
                <a:solidFill>
                  <a:schemeClr val="tx1"/>
                </a:solidFill>
                <a:latin typeface="+mn-lt"/>
                <a:ea typeface="+mn-ea"/>
                <a:cs typeface="+mn-cs"/>
              </a:defRPr>
            </a:lvl3pPr>
            <a:lvl4pPr marL="1370754" algn="l" defTabSz="456918" rtl="0" eaLnBrk="1" latinLnBrk="0" hangingPunct="1">
              <a:defRPr sz="1800" kern="1200">
                <a:solidFill>
                  <a:schemeClr val="tx1"/>
                </a:solidFill>
                <a:latin typeface="+mn-lt"/>
                <a:ea typeface="+mn-ea"/>
                <a:cs typeface="+mn-cs"/>
              </a:defRPr>
            </a:lvl4pPr>
            <a:lvl5pPr marL="1827668" algn="l" defTabSz="456918" rtl="0" eaLnBrk="1" latinLnBrk="0" hangingPunct="1">
              <a:defRPr sz="1800" kern="1200">
                <a:solidFill>
                  <a:schemeClr val="tx1"/>
                </a:solidFill>
                <a:latin typeface="+mn-lt"/>
                <a:ea typeface="+mn-ea"/>
                <a:cs typeface="+mn-cs"/>
              </a:defRPr>
            </a:lvl5pPr>
            <a:lvl6pPr marL="2284581" algn="l" defTabSz="456918" rtl="0" eaLnBrk="1" latinLnBrk="0" hangingPunct="1">
              <a:defRPr sz="1800" kern="1200">
                <a:solidFill>
                  <a:schemeClr val="tx1"/>
                </a:solidFill>
                <a:latin typeface="+mn-lt"/>
                <a:ea typeface="+mn-ea"/>
                <a:cs typeface="+mn-cs"/>
              </a:defRPr>
            </a:lvl6pPr>
            <a:lvl7pPr marL="2741507" algn="l" defTabSz="456918" rtl="0" eaLnBrk="1" latinLnBrk="0" hangingPunct="1">
              <a:defRPr sz="1800" kern="1200">
                <a:solidFill>
                  <a:schemeClr val="tx1"/>
                </a:solidFill>
                <a:latin typeface="+mn-lt"/>
                <a:ea typeface="+mn-ea"/>
                <a:cs typeface="+mn-cs"/>
              </a:defRPr>
            </a:lvl7pPr>
            <a:lvl8pPr marL="3198419" algn="l" defTabSz="456918" rtl="0" eaLnBrk="1" latinLnBrk="0" hangingPunct="1">
              <a:defRPr sz="1800" kern="1200">
                <a:solidFill>
                  <a:schemeClr val="tx1"/>
                </a:solidFill>
                <a:latin typeface="+mn-lt"/>
                <a:ea typeface="+mn-ea"/>
                <a:cs typeface="+mn-cs"/>
              </a:defRPr>
            </a:lvl8pPr>
            <a:lvl9pPr marL="3655333" algn="l" defTabSz="456918" rtl="0" eaLnBrk="1" latinLnBrk="0" hangingPunct="1">
              <a:defRPr sz="1800" kern="1200">
                <a:solidFill>
                  <a:schemeClr val="tx1"/>
                </a:solidFill>
                <a:latin typeface="+mn-lt"/>
                <a:ea typeface="+mn-ea"/>
                <a:cs typeface="+mn-cs"/>
              </a:defRPr>
            </a:lvl9pPr>
          </a:lstStyle>
          <a:p>
            <a:pPr defTabSz="507657"/>
            <a:r>
              <a:rPr lang="en-US" sz="667">
                <a:solidFill>
                  <a:srgbClr val="3DCD58"/>
                </a:solidFill>
                <a:latin typeface="Arial"/>
              </a:rPr>
              <a:t>Page </a:t>
            </a:r>
            <a:fld id="{FA4712FA-5BDF-4798-890F-9E9CAE1BFC69}" type="slidenum">
              <a:rPr lang="en-US" sz="667">
                <a:solidFill>
                  <a:srgbClr val="3DCD58"/>
                </a:solidFill>
                <a:latin typeface="Arial"/>
              </a:rPr>
              <a:pPr defTabSz="507657"/>
              <a:t>15</a:t>
            </a:fld>
            <a:endParaRPr lang="en-US" sz="667">
              <a:solidFill>
                <a:srgbClr val="3DCD58"/>
              </a:solidFill>
              <a:latin typeface="Arial"/>
            </a:endParaRPr>
          </a:p>
        </p:txBody>
      </p:sp>
      <p:pic>
        <p:nvPicPr>
          <p:cNvPr id="35" name="Picture 34">
            <a:extLst>
              <a:ext uri="{FF2B5EF4-FFF2-40B4-BE49-F238E27FC236}">
                <a16:creationId xmlns:a16="http://schemas.microsoft.com/office/drawing/2014/main" id="{886016B7-DBC8-43F8-BB0C-45F7F7A9F7EC}"/>
              </a:ext>
            </a:extLst>
          </p:cNvPr>
          <p:cNvPicPr>
            <a:picLocks noChangeAspect="1"/>
          </p:cNvPicPr>
          <p:nvPr/>
        </p:nvPicPr>
        <p:blipFill rotWithShape="1">
          <a:blip r:embed="rId5" cstate="email">
            <a:biLevel thresh="25000"/>
            <a:extLst>
              <a:ext uri="{28A0092B-C50C-407E-A947-70E740481C1C}">
                <a14:useLocalDpi xmlns:a14="http://schemas.microsoft.com/office/drawing/2010/main"/>
              </a:ext>
            </a:extLst>
          </a:blip>
          <a:srcRect b="-6792"/>
          <a:stretch/>
        </p:blipFill>
        <p:spPr>
          <a:xfrm>
            <a:off x="394874" y="310301"/>
            <a:ext cx="1566246" cy="512753"/>
          </a:xfrm>
          <a:prstGeom prst="rect">
            <a:avLst/>
          </a:prstGeom>
        </p:spPr>
      </p:pic>
      <p:sp>
        <p:nvSpPr>
          <p:cNvPr id="36" name="TextBox 35">
            <a:extLst>
              <a:ext uri="{FF2B5EF4-FFF2-40B4-BE49-F238E27FC236}">
                <a16:creationId xmlns:a16="http://schemas.microsoft.com/office/drawing/2014/main" id="{621CBC7A-475D-4CF2-AAD1-C12C6200E7B5}"/>
              </a:ext>
            </a:extLst>
          </p:cNvPr>
          <p:cNvSpPr txBox="1"/>
          <p:nvPr/>
        </p:nvSpPr>
        <p:spPr>
          <a:xfrm>
            <a:off x="1963024" y="229366"/>
            <a:ext cx="3506349" cy="571054"/>
          </a:xfrm>
          <a:prstGeom prst="rect">
            <a:avLst/>
          </a:prstGeom>
          <a:noFill/>
        </p:spPr>
        <p:txBody>
          <a:bodyPr wrap="square" rtlCol="0">
            <a:spAutoFit/>
          </a:bodyPr>
          <a:lstStyle/>
          <a:p>
            <a:pPr defTabSz="507669">
              <a:defRPr/>
            </a:pPr>
            <a:r>
              <a:rPr lang="en-US" sz="3111" dirty="0">
                <a:solidFill>
                  <a:prstClr val="white"/>
                </a:solidFill>
                <a:latin typeface="Arial Rounded MT Bold" panose="020F0704030504030204" pitchFamily="34" charset="0"/>
                <a:ea typeface="Segoe UI Emoji" panose="020B0502040204020203" pitchFamily="34" charset="0"/>
                <a:cs typeface="Arial Rounded MT Std"/>
              </a:rPr>
              <a:t>Remote Services</a:t>
            </a:r>
          </a:p>
        </p:txBody>
      </p:sp>
      <p:sp>
        <p:nvSpPr>
          <p:cNvPr id="30" name="Content Placeholder 3">
            <a:extLst>
              <a:ext uri="{FF2B5EF4-FFF2-40B4-BE49-F238E27FC236}">
                <a16:creationId xmlns:a16="http://schemas.microsoft.com/office/drawing/2014/main" id="{EFB91B02-CFB8-8A4A-ADCD-03496C0E1191}"/>
              </a:ext>
            </a:extLst>
          </p:cNvPr>
          <p:cNvSpPr txBox="1">
            <a:spLocks/>
          </p:cNvSpPr>
          <p:nvPr/>
        </p:nvSpPr>
        <p:spPr>
          <a:xfrm>
            <a:off x="5232472" y="357314"/>
            <a:ext cx="4635767" cy="596194"/>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17624" indent="0" defTabSz="506932">
              <a:buNone/>
            </a:pPr>
            <a:r>
              <a:rPr lang="en-US" sz="2000" dirty="0">
                <a:solidFill>
                  <a:prstClr val="white"/>
                </a:solidFill>
                <a:latin typeface="Arial" panose="020B0604020202020204" pitchFamily="34" charset="0"/>
                <a:cs typeface="Arial" panose="020B0604020202020204" pitchFamily="34" charset="0"/>
              </a:rPr>
              <a:t>|  Customer Cases</a:t>
            </a:r>
          </a:p>
        </p:txBody>
      </p:sp>
      <p:sp>
        <p:nvSpPr>
          <p:cNvPr id="38" name="Rectangle 37">
            <a:extLst>
              <a:ext uri="{FF2B5EF4-FFF2-40B4-BE49-F238E27FC236}">
                <a16:creationId xmlns:a16="http://schemas.microsoft.com/office/drawing/2014/main" id="{EDF8AE4E-2007-4DF1-AB5E-8077690DAAD1}"/>
              </a:ext>
            </a:extLst>
          </p:cNvPr>
          <p:cNvSpPr/>
          <p:nvPr/>
        </p:nvSpPr>
        <p:spPr>
          <a:xfrm>
            <a:off x="376716" y="1162677"/>
            <a:ext cx="1930400" cy="4104687"/>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1333" dirty="0">
              <a:solidFill>
                <a:prstClr val="white"/>
              </a:solidFill>
              <a:latin typeface="Arial"/>
            </a:endParaRPr>
          </a:p>
        </p:txBody>
      </p:sp>
      <p:sp>
        <p:nvSpPr>
          <p:cNvPr id="42" name="Rectangle 41">
            <a:extLst>
              <a:ext uri="{FF2B5EF4-FFF2-40B4-BE49-F238E27FC236}">
                <a16:creationId xmlns:a16="http://schemas.microsoft.com/office/drawing/2014/main" id="{B0498F78-955B-4FAB-B91D-CCBE1895A164}"/>
              </a:ext>
            </a:extLst>
          </p:cNvPr>
          <p:cNvSpPr/>
          <p:nvPr/>
        </p:nvSpPr>
        <p:spPr>
          <a:xfrm>
            <a:off x="2863569" y="1162677"/>
            <a:ext cx="1930400" cy="4104686"/>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1333">
              <a:solidFill>
                <a:prstClr val="white"/>
              </a:solidFill>
              <a:latin typeface="Arial"/>
            </a:endParaRPr>
          </a:p>
        </p:txBody>
      </p:sp>
      <p:sp>
        <p:nvSpPr>
          <p:cNvPr id="45" name="Content Placeholder 3">
            <a:extLst>
              <a:ext uri="{FF2B5EF4-FFF2-40B4-BE49-F238E27FC236}">
                <a16:creationId xmlns:a16="http://schemas.microsoft.com/office/drawing/2014/main" id="{97DA1012-2E4A-4846-ADE6-54CFB4F923B0}"/>
              </a:ext>
            </a:extLst>
          </p:cNvPr>
          <p:cNvSpPr txBox="1">
            <a:spLocks/>
          </p:cNvSpPr>
          <p:nvPr/>
        </p:nvSpPr>
        <p:spPr>
          <a:xfrm>
            <a:off x="389198" y="2978517"/>
            <a:ext cx="1903427" cy="2150059"/>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556"/>
              </a:spcBef>
              <a:spcAft>
                <a:spcPts val="556"/>
              </a:spcAft>
              <a:buClr>
                <a:srgbClr val="3DCD58"/>
              </a:buClr>
            </a:pPr>
            <a:r>
              <a:rPr lang="en-US" sz="1222" b="1" dirty="0">
                <a:solidFill>
                  <a:srgbClr val="3DCD58"/>
                </a:solidFill>
              </a:rPr>
              <a:t>Hospitals UK </a:t>
            </a:r>
          </a:p>
          <a:p>
            <a:pPr marL="15874" indent="0" algn="ctr" defTabSz="507950">
              <a:spcBef>
                <a:spcPts val="556"/>
              </a:spcBef>
              <a:spcAft>
                <a:spcPts val="556"/>
              </a:spcAft>
              <a:buClr>
                <a:srgbClr val="3DCD58"/>
              </a:buClr>
            </a:pPr>
            <a:r>
              <a:rPr lang="en-US" sz="1222" b="1" dirty="0">
                <a:solidFill>
                  <a:srgbClr val="3DCD58"/>
                </a:solidFill>
              </a:rPr>
              <a:t>Condition Based Maintenance services</a:t>
            </a:r>
          </a:p>
          <a:p>
            <a:pPr marL="15874" indent="0" algn="ctr" defTabSz="507950">
              <a:spcBef>
                <a:spcPts val="556"/>
              </a:spcBef>
              <a:spcAft>
                <a:spcPts val="556"/>
              </a:spcAft>
              <a:buClr>
                <a:srgbClr val="3DCD58"/>
              </a:buClr>
            </a:pPr>
            <a:r>
              <a:rPr lang="en-US" sz="1222" b="1" dirty="0">
                <a:solidFill>
                  <a:srgbClr val="3DCD58"/>
                </a:solidFill>
              </a:rPr>
              <a:t>Remote  Alarm Monitoring services for Critical Assets</a:t>
            </a:r>
          </a:p>
          <a:p>
            <a:pPr marL="15874" indent="0" algn="ctr" defTabSz="507950">
              <a:spcBef>
                <a:spcPts val="556"/>
              </a:spcBef>
              <a:spcAft>
                <a:spcPts val="556"/>
              </a:spcAft>
              <a:buClr>
                <a:srgbClr val="3DCD58"/>
              </a:buClr>
            </a:pPr>
            <a:r>
              <a:rPr lang="en-US" sz="1222" b="1" dirty="0">
                <a:solidFill>
                  <a:srgbClr val="3DCD58"/>
                </a:solidFill>
              </a:rPr>
              <a:t>Remote Control Strategy for change of use</a:t>
            </a:r>
            <a:endParaRPr lang="en-US" sz="1222" dirty="0">
              <a:solidFill>
                <a:srgbClr val="3ECD59"/>
              </a:solidFill>
            </a:endParaRPr>
          </a:p>
          <a:p>
            <a:pPr marL="15874" indent="0" algn="ctr" defTabSz="507950">
              <a:spcBef>
                <a:spcPts val="556"/>
              </a:spcBef>
              <a:spcAft>
                <a:spcPts val="556"/>
              </a:spcAft>
              <a:buClr>
                <a:srgbClr val="3DCD58"/>
              </a:buClr>
            </a:pPr>
            <a:endParaRPr lang="en-US" sz="1222" b="1" dirty="0">
              <a:solidFill>
                <a:srgbClr val="3ECD59"/>
              </a:solidFill>
            </a:endParaRPr>
          </a:p>
        </p:txBody>
      </p:sp>
      <p:sp>
        <p:nvSpPr>
          <p:cNvPr id="46" name="Rectangle: Rounded Corners 45">
            <a:extLst>
              <a:ext uri="{FF2B5EF4-FFF2-40B4-BE49-F238E27FC236}">
                <a16:creationId xmlns:a16="http://schemas.microsoft.com/office/drawing/2014/main" id="{A085A152-B693-46AD-AB4D-1DE146C81044}"/>
              </a:ext>
            </a:extLst>
          </p:cNvPr>
          <p:cNvSpPr/>
          <p:nvPr/>
        </p:nvSpPr>
        <p:spPr>
          <a:xfrm>
            <a:off x="376716" y="1202850"/>
            <a:ext cx="1930400" cy="711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57"/>
            <a:endParaRPr lang="en-US" sz="1222" b="1" dirty="0">
              <a:solidFill>
                <a:prstClr val="white"/>
              </a:solidFill>
              <a:latin typeface="Arial"/>
            </a:endParaRPr>
          </a:p>
          <a:p>
            <a:pPr algn="ctr" defTabSz="507657"/>
            <a:r>
              <a:rPr lang="en-US" sz="1222" b="1" dirty="0">
                <a:solidFill>
                  <a:prstClr val="white"/>
                </a:solidFill>
                <a:latin typeface="Arial"/>
              </a:rPr>
              <a:t>Healthcare</a:t>
            </a:r>
          </a:p>
          <a:p>
            <a:pPr algn="ctr" defTabSz="507657"/>
            <a:endParaRPr lang="en-US" sz="1222" dirty="0">
              <a:solidFill>
                <a:prstClr val="white"/>
              </a:solidFill>
              <a:latin typeface="Arial"/>
            </a:endParaRPr>
          </a:p>
        </p:txBody>
      </p:sp>
      <p:sp>
        <p:nvSpPr>
          <p:cNvPr id="48" name="Rectangle: Rounded Corners 47">
            <a:extLst>
              <a:ext uri="{FF2B5EF4-FFF2-40B4-BE49-F238E27FC236}">
                <a16:creationId xmlns:a16="http://schemas.microsoft.com/office/drawing/2014/main" id="{71C420B1-9704-4D36-B073-8CB1A1F3C411}"/>
              </a:ext>
            </a:extLst>
          </p:cNvPr>
          <p:cNvSpPr/>
          <p:nvPr/>
        </p:nvSpPr>
        <p:spPr>
          <a:xfrm>
            <a:off x="2878753" y="1202850"/>
            <a:ext cx="1930400" cy="711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57"/>
            <a:r>
              <a:rPr lang="en-US" sz="1222" b="1" dirty="0">
                <a:solidFill>
                  <a:prstClr val="white"/>
                </a:solidFill>
                <a:latin typeface="Arial"/>
              </a:rPr>
              <a:t>Datacenter</a:t>
            </a:r>
            <a:endParaRPr lang="en-US" sz="1222" dirty="0">
              <a:solidFill>
                <a:prstClr val="white"/>
              </a:solidFill>
              <a:latin typeface="Arial"/>
            </a:endParaRPr>
          </a:p>
        </p:txBody>
      </p:sp>
      <p:sp>
        <p:nvSpPr>
          <p:cNvPr id="49" name="Content Placeholder 3">
            <a:extLst>
              <a:ext uri="{FF2B5EF4-FFF2-40B4-BE49-F238E27FC236}">
                <a16:creationId xmlns:a16="http://schemas.microsoft.com/office/drawing/2014/main" id="{BDE72F35-6A7B-43AF-8C35-204E5AC242BF}"/>
              </a:ext>
            </a:extLst>
          </p:cNvPr>
          <p:cNvSpPr txBox="1">
            <a:spLocks/>
          </p:cNvSpPr>
          <p:nvPr/>
        </p:nvSpPr>
        <p:spPr>
          <a:xfrm>
            <a:off x="2845463" y="2978518"/>
            <a:ext cx="1926336" cy="1651082"/>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0"/>
              </a:spcBef>
              <a:spcAft>
                <a:spcPts val="0"/>
              </a:spcAft>
              <a:buClr>
                <a:srgbClr val="3DCD58"/>
              </a:buClr>
            </a:pPr>
            <a:r>
              <a:rPr lang="en-US" sz="1222" b="1" dirty="0">
                <a:solidFill>
                  <a:srgbClr val="3DCD58"/>
                </a:solidFill>
              </a:rPr>
              <a:t>Global Colo provider</a:t>
            </a:r>
          </a:p>
          <a:p>
            <a:pPr marL="15874" indent="0" algn="ctr" defTabSz="507950">
              <a:spcBef>
                <a:spcPts val="0"/>
              </a:spcBef>
              <a:spcAft>
                <a:spcPts val="0"/>
              </a:spcAft>
              <a:buClr>
                <a:srgbClr val="3DCD58"/>
              </a:buClr>
            </a:pPr>
            <a:endParaRPr lang="en-US" sz="1222" b="1" dirty="0">
              <a:solidFill>
                <a:srgbClr val="3DCD58"/>
              </a:solidFill>
            </a:endParaRPr>
          </a:p>
          <a:p>
            <a:pPr marL="15874" indent="0" algn="ctr" defTabSz="507950">
              <a:spcBef>
                <a:spcPts val="0"/>
              </a:spcBef>
              <a:spcAft>
                <a:spcPts val="0"/>
              </a:spcAft>
              <a:buClr>
                <a:srgbClr val="3DCD58"/>
              </a:buClr>
            </a:pPr>
            <a:r>
              <a:rPr lang="en-US" sz="1222" b="1" dirty="0">
                <a:solidFill>
                  <a:srgbClr val="3DCD58"/>
                </a:solidFill>
              </a:rPr>
              <a:t>70+ Sites</a:t>
            </a:r>
          </a:p>
          <a:p>
            <a:pPr marL="15874" indent="0" algn="ctr" defTabSz="507950">
              <a:spcBef>
                <a:spcPts val="0"/>
              </a:spcBef>
              <a:spcAft>
                <a:spcPts val="0"/>
              </a:spcAft>
              <a:buClr>
                <a:srgbClr val="3DCD58"/>
              </a:buClr>
            </a:pPr>
            <a:r>
              <a:rPr lang="en-US" sz="1222" b="1" dirty="0">
                <a:solidFill>
                  <a:srgbClr val="3DCD58"/>
                </a:solidFill>
              </a:rPr>
              <a:t>NAM, EMEA, APJ </a:t>
            </a:r>
          </a:p>
          <a:p>
            <a:pPr marL="15874" indent="0" algn="ctr" defTabSz="507950">
              <a:spcBef>
                <a:spcPts val="0"/>
              </a:spcBef>
              <a:spcAft>
                <a:spcPts val="0"/>
              </a:spcAft>
              <a:buClr>
                <a:srgbClr val="3DCD58"/>
              </a:buClr>
            </a:pPr>
            <a:endParaRPr lang="en-US" sz="1222" b="1" dirty="0">
              <a:solidFill>
                <a:srgbClr val="3DCD58"/>
              </a:solidFill>
            </a:endParaRPr>
          </a:p>
          <a:p>
            <a:pPr marL="15874" indent="0" algn="ctr" defTabSz="507950">
              <a:spcBef>
                <a:spcPts val="0"/>
              </a:spcBef>
              <a:spcAft>
                <a:spcPts val="0"/>
              </a:spcAft>
              <a:buClr>
                <a:srgbClr val="3DCD58"/>
              </a:buClr>
            </a:pPr>
            <a:endParaRPr lang="en-US" sz="1222" b="1" dirty="0">
              <a:solidFill>
                <a:srgbClr val="3DCD58"/>
              </a:solidFill>
            </a:endParaRPr>
          </a:p>
          <a:p>
            <a:pPr marL="15874" indent="0" algn="ctr" defTabSz="507950">
              <a:spcBef>
                <a:spcPts val="0"/>
              </a:spcBef>
              <a:spcAft>
                <a:spcPts val="0"/>
              </a:spcAft>
              <a:buClr>
                <a:srgbClr val="3DCD58"/>
              </a:buClr>
            </a:pPr>
            <a:r>
              <a:rPr lang="en-US" sz="1222" b="1" dirty="0">
                <a:solidFill>
                  <a:srgbClr val="3DCD58"/>
                </a:solidFill>
              </a:rPr>
              <a:t>24/7 365 </a:t>
            </a:r>
          </a:p>
          <a:p>
            <a:pPr marL="15874" indent="0" algn="ctr" defTabSz="507950">
              <a:spcBef>
                <a:spcPts val="0"/>
              </a:spcBef>
              <a:spcAft>
                <a:spcPts val="0"/>
              </a:spcAft>
              <a:buClr>
                <a:srgbClr val="3DCD58"/>
              </a:buClr>
            </a:pPr>
            <a:r>
              <a:rPr lang="en-US" sz="1222" b="1" dirty="0">
                <a:solidFill>
                  <a:srgbClr val="3DCD58"/>
                </a:solidFill>
              </a:rPr>
              <a:t>Remote Support Services &amp; </a:t>
            </a:r>
          </a:p>
          <a:p>
            <a:pPr marL="15874" indent="0" algn="ctr" defTabSz="507950">
              <a:spcBef>
                <a:spcPts val="0"/>
              </a:spcBef>
              <a:spcAft>
                <a:spcPts val="0"/>
              </a:spcAft>
              <a:buClr>
                <a:srgbClr val="3DCD58"/>
              </a:buClr>
            </a:pPr>
            <a:r>
              <a:rPr lang="en-US" sz="1222" b="1" dirty="0">
                <a:solidFill>
                  <a:srgbClr val="3DCD58"/>
                </a:solidFill>
              </a:rPr>
              <a:t>Remote Maintenance with Software upgrades</a:t>
            </a:r>
          </a:p>
        </p:txBody>
      </p:sp>
      <p:sp>
        <p:nvSpPr>
          <p:cNvPr id="28" name="Rectangle 27">
            <a:extLst>
              <a:ext uri="{FF2B5EF4-FFF2-40B4-BE49-F238E27FC236}">
                <a16:creationId xmlns:a16="http://schemas.microsoft.com/office/drawing/2014/main" id="{20D7B3B6-3655-43AB-B8E8-CE958538BBFE}"/>
              </a:ext>
            </a:extLst>
          </p:cNvPr>
          <p:cNvSpPr/>
          <p:nvPr/>
        </p:nvSpPr>
        <p:spPr>
          <a:xfrm>
            <a:off x="5168209" y="1127859"/>
            <a:ext cx="1930400" cy="4140722"/>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1333" dirty="0">
              <a:solidFill>
                <a:prstClr val="white"/>
              </a:solidFill>
              <a:latin typeface="Arial"/>
            </a:endParaRPr>
          </a:p>
        </p:txBody>
      </p:sp>
      <p:sp>
        <p:nvSpPr>
          <p:cNvPr id="31" name="Rectangle 30">
            <a:extLst>
              <a:ext uri="{FF2B5EF4-FFF2-40B4-BE49-F238E27FC236}">
                <a16:creationId xmlns:a16="http://schemas.microsoft.com/office/drawing/2014/main" id="{F7038A52-7B8C-4DF0-AB66-A3C955003441}"/>
              </a:ext>
            </a:extLst>
          </p:cNvPr>
          <p:cNvSpPr/>
          <p:nvPr/>
        </p:nvSpPr>
        <p:spPr>
          <a:xfrm>
            <a:off x="7655062" y="1127859"/>
            <a:ext cx="1930400" cy="4140722"/>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1333">
              <a:solidFill>
                <a:prstClr val="white"/>
              </a:solidFill>
              <a:latin typeface="Arial"/>
            </a:endParaRPr>
          </a:p>
        </p:txBody>
      </p:sp>
      <p:sp>
        <p:nvSpPr>
          <p:cNvPr id="33" name="Rectangle: Rounded Corners 32">
            <a:extLst>
              <a:ext uri="{FF2B5EF4-FFF2-40B4-BE49-F238E27FC236}">
                <a16:creationId xmlns:a16="http://schemas.microsoft.com/office/drawing/2014/main" id="{9D2C1DE3-1477-4D33-AABA-3D40817201BA}"/>
              </a:ext>
            </a:extLst>
          </p:cNvPr>
          <p:cNvSpPr/>
          <p:nvPr/>
        </p:nvSpPr>
        <p:spPr>
          <a:xfrm>
            <a:off x="5168209" y="1168031"/>
            <a:ext cx="1930400" cy="711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57"/>
            <a:endParaRPr lang="en-US" sz="1222" b="1" dirty="0">
              <a:solidFill>
                <a:prstClr val="white"/>
              </a:solidFill>
              <a:latin typeface="Arial"/>
            </a:endParaRPr>
          </a:p>
          <a:p>
            <a:pPr algn="ctr" defTabSz="507657"/>
            <a:r>
              <a:rPr lang="en-US" sz="1222" b="1" dirty="0">
                <a:solidFill>
                  <a:prstClr val="white"/>
                </a:solidFill>
                <a:latin typeface="Arial"/>
              </a:rPr>
              <a:t>Life sciences</a:t>
            </a:r>
          </a:p>
          <a:p>
            <a:pPr algn="ctr" defTabSz="507657"/>
            <a:endParaRPr lang="en-US" sz="1222" dirty="0">
              <a:solidFill>
                <a:prstClr val="white"/>
              </a:solidFill>
              <a:latin typeface="Arial"/>
            </a:endParaRPr>
          </a:p>
        </p:txBody>
      </p:sp>
      <p:sp>
        <p:nvSpPr>
          <p:cNvPr id="34" name="Rectangle: Rounded Corners 33">
            <a:extLst>
              <a:ext uri="{FF2B5EF4-FFF2-40B4-BE49-F238E27FC236}">
                <a16:creationId xmlns:a16="http://schemas.microsoft.com/office/drawing/2014/main" id="{F23016EC-4330-4376-A08E-30E2D3648F0A}"/>
              </a:ext>
            </a:extLst>
          </p:cNvPr>
          <p:cNvSpPr/>
          <p:nvPr/>
        </p:nvSpPr>
        <p:spPr>
          <a:xfrm>
            <a:off x="7670247" y="1168031"/>
            <a:ext cx="1930400" cy="71120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57"/>
            <a:endParaRPr lang="en-US" sz="1222" b="1" dirty="0">
              <a:solidFill>
                <a:prstClr val="white"/>
              </a:solidFill>
              <a:latin typeface="Arial"/>
            </a:endParaRPr>
          </a:p>
          <a:p>
            <a:pPr algn="ctr" defTabSz="507657"/>
            <a:r>
              <a:rPr lang="en-US" sz="1222" b="1" dirty="0">
                <a:solidFill>
                  <a:prstClr val="white"/>
                </a:solidFill>
                <a:latin typeface="Arial"/>
              </a:rPr>
              <a:t>Commercial office </a:t>
            </a:r>
          </a:p>
          <a:p>
            <a:pPr algn="ctr" defTabSz="507657"/>
            <a:r>
              <a:rPr lang="en-US" sz="1222" dirty="0">
                <a:solidFill>
                  <a:prstClr val="white"/>
                </a:solidFill>
                <a:latin typeface="Arial"/>
              </a:rPr>
              <a:t>17-floor tower</a:t>
            </a:r>
          </a:p>
        </p:txBody>
      </p:sp>
      <p:sp>
        <p:nvSpPr>
          <p:cNvPr id="50" name="Content Placeholder 3">
            <a:extLst>
              <a:ext uri="{FF2B5EF4-FFF2-40B4-BE49-F238E27FC236}">
                <a16:creationId xmlns:a16="http://schemas.microsoft.com/office/drawing/2014/main" id="{AF001053-4DEB-4987-B1A2-F205AC4A0BB1}"/>
              </a:ext>
            </a:extLst>
          </p:cNvPr>
          <p:cNvSpPr txBox="1">
            <a:spLocks/>
          </p:cNvSpPr>
          <p:nvPr/>
        </p:nvSpPr>
        <p:spPr>
          <a:xfrm>
            <a:off x="7664563" y="3038175"/>
            <a:ext cx="1926336" cy="1651082"/>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0"/>
              </a:spcBef>
              <a:spcAft>
                <a:spcPts val="0"/>
              </a:spcAft>
              <a:buClr>
                <a:srgbClr val="3DCD58"/>
              </a:buClr>
            </a:pPr>
            <a:r>
              <a:rPr lang="en-US" sz="1222" b="1" dirty="0">
                <a:solidFill>
                  <a:srgbClr val="3DCD58"/>
                </a:solidFill>
              </a:rPr>
              <a:t>Condition Based Maintenance  and recommissioning </a:t>
            </a:r>
          </a:p>
          <a:p>
            <a:pPr marL="15874" indent="0" algn="ctr" defTabSz="507950">
              <a:spcBef>
                <a:spcPts val="0"/>
              </a:spcBef>
              <a:spcAft>
                <a:spcPts val="0"/>
              </a:spcAft>
              <a:buClr>
                <a:srgbClr val="3DCD58"/>
              </a:buClr>
            </a:pPr>
            <a:endParaRPr lang="en-US" sz="1222" b="1" dirty="0">
              <a:solidFill>
                <a:srgbClr val="3DCD58"/>
              </a:solidFill>
            </a:endParaRPr>
          </a:p>
          <a:p>
            <a:pPr marL="15874" indent="0" algn="ctr" defTabSz="507950">
              <a:spcBef>
                <a:spcPts val="0"/>
              </a:spcBef>
              <a:spcAft>
                <a:spcPts val="0"/>
              </a:spcAft>
              <a:buClr>
                <a:srgbClr val="3DCD58"/>
              </a:buClr>
            </a:pPr>
            <a:r>
              <a:rPr lang="en-US" sz="1222" b="1" dirty="0">
                <a:solidFill>
                  <a:srgbClr val="3DCD58"/>
                </a:solidFill>
              </a:rPr>
              <a:t>$75k </a:t>
            </a:r>
          </a:p>
          <a:p>
            <a:pPr marL="15874" indent="0" algn="ctr" defTabSz="507950">
              <a:spcBef>
                <a:spcPts val="0"/>
              </a:spcBef>
              <a:spcAft>
                <a:spcPts val="0"/>
              </a:spcAft>
              <a:buClr>
                <a:srgbClr val="3DCD58"/>
              </a:buClr>
            </a:pPr>
            <a:r>
              <a:rPr lang="en-US" sz="1222" b="1" dirty="0">
                <a:solidFill>
                  <a:srgbClr val="3DCD58"/>
                </a:solidFill>
              </a:rPr>
              <a:t>annual energy savings  </a:t>
            </a:r>
          </a:p>
          <a:p>
            <a:pPr marL="15874" indent="0" algn="ctr" defTabSz="507950">
              <a:spcBef>
                <a:spcPts val="0"/>
              </a:spcBef>
              <a:spcAft>
                <a:spcPts val="0"/>
              </a:spcAft>
              <a:buClr>
                <a:srgbClr val="3DCD58"/>
              </a:buClr>
            </a:pPr>
            <a:r>
              <a:rPr lang="en-US" sz="1222" b="1" dirty="0">
                <a:solidFill>
                  <a:srgbClr val="3DCD58"/>
                </a:solidFill>
              </a:rPr>
              <a:t>  </a:t>
            </a:r>
          </a:p>
          <a:p>
            <a:pPr marL="15874" indent="0" algn="ctr" defTabSz="507950">
              <a:spcBef>
                <a:spcPts val="0"/>
              </a:spcBef>
              <a:spcAft>
                <a:spcPts val="0"/>
              </a:spcAft>
              <a:buClr>
                <a:srgbClr val="3DCD58"/>
              </a:buClr>
            </a:pPr>
            <a:r>
              <a:rPr lang="en-US" sz="1222" b="1" dirty="0">
                <a:solidFill>
                  <a:srgbClr val="3DCD58"/>
                </a:solidFill>
              </a:rPr>
              <a:t>$50k </a:t>
            </a:r>
          </a:p>
          <a:p>
            <a:pPr marL="15874" indent="0" algn="ctr" defTabSz="507950">
              <a:spcBef>
                <a:spcPts val="0"/>
              </a:spcBef>
              <a:spcAft>
                <a:spcPts val="0"/>
              </a:spcAft>
              <a:buClr>
                <a:srgbClr val="3DCD58"/>
              </a:buClr>
            </a:pPr>
            <a:r>
              <a:rPr lang="en-US" sz="1222" b="1" dirty="0">
                <a:solidFill>
                  <a:srgbClr val="3DCD58"/>
                </a:solidFill>
              </a:rPr>
              <a:t>annual incentive from </a:t>
            </a:r>
            <a:br>
              <a:rPr lang="en-US" sz="1222" b="1" dirty="0">
                <a:solidFill>
                  <a:srgbClr val="3DCD58"/>
                </a:solidFill>
              </a:rPr>
            </a:br>
            <a:r>
              <a:rPr lang="en-US" sz="1222" b="1" dirty="0">
                <a:solidFill>
                  <a:srgbClr val="3DCD58"/>
                </a:solidFill>
              </a:rPr>
              <a:t>the utility provider </a:t>
            </a:r>
          </a:p>
        </p:txBody>
      </p:sp>
      <p:pic>
        <p:nvPicPr>
          <p:cNvPr id="53" name="Picture 52">
            <a:extLst>
              <a:ext uri="{FF2B5EF4-FFF2-40B4-BE49-F238E27FC236}">
                <a16:creationId xmlns:a16="http://schemas.microsoft.com/office/drawing/2014/main" id="{16B380F1-5A46-4D99-ADE6-AB4AB79CD851}"/>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7822647" y="1818972"/>
            <a:ext cx="1625600" cy="934720"/>
          </a:xfrm>
          <a:prstGeom prst="rect">
            <a:avLst/>
          </a:prstGeom>
          <a:ln>
            <a:noFill/>
          </a:ln>
          <a:effectLst>
            <a:outerShdw blurRad="292100" dist="139700" dir="2700000" algn="tl" rotWithShape="0">
              <a:srgbClr val="333333">
                <a:alpha val="65000"/>
              </a:srgbClr>
            </a:outerShdw>
          </a:effectLst>
        </p:spPr>
      </p:pic>
      <p:pic>
        <p:nvPicPr>
          <p:cNvPr id="54" name="Picture 53">
            <a:extLst>
              <a:ext uri="{FF2B5EF4-FFF2-40B4-BE49-F238E27FC236}">
                <a16:creationId xmlns:a16="http://schemas.microsoft.com/office/drawing/2014/main" id="{EC082555-4D65-4559-B609-904C0F4017E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971" b="-1"/>
          <a:stretch/>
        </p:blipFill>
        <p:spPr>
          <a:xfrm>
            <a:off x="5365607" y="1765874"/>
            <a:ext cx="1625600" cy="934677"/>
          </a:xfrm>
          <a:prstGeom prst="rect">
            <a:avLst/>
          </a:prstGeom>
          <a:ln>
            <a:noFill/>
          </a:ln>
          <a:effectLst>
            <a:outerShdw blurRad="292100" dist="139700" dir="2700000" algn="tl" rotWithShape="0">
              <a:srgbClr val="333333">
                <a:alpha val="65000"/>
              </a:srgbClr>
            </a:outerShdw>
          </a:effectLst>
        </p:spPr>
      </p:pic>
      <p:sp>
        <p:nvSpPr>
          <p:cNvPr id="55" name="Content Placeholder 3">
            <a:extLst>
              <a:ext uri="{FF2B5EF4-FFF2-40B4-BE49-F238E27FC236}">
                <a16:creationId xmlns:a16="http://schemas.microsoft.com/office/drawing/2014/main" id="{831E2ECE-7D5E-4CB7-83E6-B98ADF53CE19}"/>
              </a:ext>
            </a:extLst>
          </p:cNvPr>
          <p:cNvSpPr txBox="1">
            <a:spLocks/>
          </p:cNvSpPr>
          <p:nvPr/>
        </p:nvSpPr>
        <p:spPr>
          <a:xfrm>
            <a:off x="5173698" y="2978518"/>
            <a:ext cx="1919422" cy="1315230"/>
          </a:xfrm>
          <a:prstGeom prst="rect">
            <a:avLst/>
          </a:prstGeom>
        </p:spPr>
        <p:txBody>
          <a:bodyPr vert="horz" lIns="0" tIns="0" rIns="0" bIns="0" rtlCol="0">
            <a:noAutofit/>
          </a:bodyPr>
          <a:lstStyle>
            <a:lvl1pPr marL="173032" indent="-157158" algn="l" defTabSz="457184" rtl="0" eaLnBrk="1" latinLnBrk="0" hangingPunct="1">
              <a:spcBef>
                <a:spcPts val="500"/>
              </a:spcBef>
              <a:spcAft>
                <a:spcPts val="500"/>
              </a:spcAft>
              <a:buClr>
                <a:schemeClr val="bg2"/>
              </a:buClr>
              <a:buFont typeface="Arial" panose="020B0604020202020204" pitchFamily="34" charset="0"/>
              <a:buNone/>
              <a:defRPr sz="1500" kern="1200">
                <a:solidFill>
                  <a:schemeClr val="accent1"/>
                </a:solidFill>
                <a:latin typeface="Arial"/>
                <a:ea typeface="+mn-ea"/>
                <a:cs typeface="Arial"/>
              </a:defRPr>
            </a:lvl1pPr>
            <a:lvl2pPr marL="361938" indent="-182557" algn="l" defTabSz="447659" rtl="0" eaLnBrk="1" latinLnBrk="0" hangingPunct="1">
              <a:spcBef>
                <a:spcPts val="500"/>
              </a:spcBef>
              <a:spcAft>
                <a:spcPts val="500"/>
              </a:spcAft>
              <a:buClr>
                <a:srgbClr val="36C746"/>
              </a:buClr>
              <a:buFont typeface="Arial" pitchFamily="34" charset="0"/>
              <a:buChar char="•"/>
              <a:defRPr sz="1400" kern="1200">
                <a:solidFill>
                  <a:schemeClr val="accent1"/>
                </a:solidFill>
                <a:latin typeface="Arial"/>
                <a:ea typeface="+mn-ea"/>
                <a:cs typeface="Arial"/>
              </a:defRPr>
            </a:lvl2pPr>
            <a:lvl3pPr marL="538144" indent="-179382" algn="l" defTabSz="457184" rtl="0" eaLnBrk="1" latinLnBrk="0" hangingPunct="1">
              <a:spcBef>
                <a:spcPts val="500"/>
              </a:spcBef>
              <a:spcAft>
                <a:spcPts val="500"/>
              </a:spcAft>
              <a:buClr>
                <a:srgbClr val="36C746"/>
              </a:buClr>
              <a:buFont typeface="Arial" pitchFamily="34" charset="0"/>
              <a:buChar char="‒"/>
              <a:defRPr sz="1300" kern="1200">
                <a:solidFill>
                  <a:schemeClr val="accent1"/>
                </a:solidFill>
                <a:latin typeface="Arial"/>
                <a:ea typeface="+mn-ea"/>
                <a:cs typeface="Arial"/>
              </a:defRPr>
            </a:lvl3pPr>
            <a:lvl4pPr marL="719113" indent="-179382" algn="l" defTabSz="457184" rtl="0" eaLnBrk="1" latinLnBrk="0" hangingPunct="1">
              <a:spcBef>
                <a:spcPts val="500"/>
              </a:spcBef>
              <a:spcAft>
                <a:spcPts val="500"/>
              </a:spcAft>
              <a:buClr>
                <a:srgbClr val="36C746"/>
              </a:buClr>
              <a:buFont typeface="Arial" panose="020B0604020202020204" pitchFamily="34" charset="0"/>
              <a:buChar char="–"/>
              <a:defRPr sz="1200" kern="1200">
                <a:solidFill>
                  <a:schemeClr val="accent1"/>
                </a:solidFill>
                <a:latin typeface="Arial"/>
                <a:ea typeface="+mn-ea"/>
                <a:cs typeface="Arial"/>
              </a:defRPr>
            </a:lvl4pPr>
            <a:lvl5pPr marL="896906" indent="-185731" algn="l" defTabSz="457184" rtl="0" eaLnBrk="1" latinLnBrk="0" hangingPunct="1">
              <a:spcBef>
                <a:spcPts val="500"/>
              </a:spcBef>
              <a:spcAft>
                <a:spcPts val="500"/>
              </a:spcAft>
              <a:buClr>
                <a:srgbClr val="36C746"/>
              </a:buClr>
              <a:buFont typeface="Arial" panose="020B0604020202020204" pitchFamily="34" charset="0"/>
              <a:buChar char="–"/>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15874" indent="0" algn="ctr" defTabSz="507950">
              <a:spcBef>
                <a:spcPts val="556"/>
              </a:spcBef>
              <a:spcAft>
                <a:spcPts val="556"/>
              </a:spcAft>
              <a:buClr>
                <a:srgbClr val="3DCD58"/>
              </a:buClr>
            </a:pPr>
            <a:r>
              <a:rPr lang="en-US" sz="1222" b="1" dirty="0">
                <a:solidFill>
                  <a:srgbClr val="3DCD58"/>
                </a:solidFill>
              </a:rPr>
              <a:t>Global biopharmaceutical company</a:t>
            </a:r>
          </a:p>
          <a:p>
            <a:pPr marL="15874" indent="0" algn="ctr" defTabSz="507950">
              <a:spcBef>
                <a:spcPts val="556"/>
              </a:spcBef>
              <a:spcAft>
                <a:spcPts val="556"/>
              </a:spcAft>
              <a:buClr>
                <a:srgbClr val="3DCD58"/>
              </a:buClr>
            </a:pPr>
            <a:r>
              <a:rPr lang="en-US" sz="1222" b="1" dirty="0">
                <a:solidFill>
                  <a:srgbClr val="3DCD58"/>
                </a:solidFill>
              </a:rPr>
              <a:t>4 countries - 86 Sites</a:t>
            </a:r>
          </a:p>
          <a:p>
            <a:pPr marL="15874" indent="0" algn="ctr" defTabSz="507950">
              <a:spcBef>
                <a:spcPts val="556"/>
              </a:spcBef>
              <a:spcAft>
                <a:spcPts val="556"/>
              </a:spcAft>
              <a:buClr>
                <a:srgbClr val="3DCD58"/>
              </a:buClr>
            </a:pPr>
            <a:r>
              <a:rPr lang="en-US" sz="1222" b="1" dirty="0">
                <a:solidFill>
                  <a:srgbClr val="3DCD58"/>
                </a:solidFill>
              </a:rPr>
              <a:t>Condition Based Maintenance and optimization services </a:t>
            </a:r>
          </a:p>
          <a:p>
            <a:pPr marL="15874" indent="0" algn="ctr" defTabSz="507950">
              <a:spcBef>
                <a:spcPts val="556"/>
              </a:spcBef>
              <a:spcAft>
                <a:spcPts val="556"/>
              </a:spcAft>
              <a:buClr>
                <a:srgbClr val="3DCD58"/>
              </a:buClr>
            </a:pPr>
            <a:r>
              <a:rPr lang="en-US" sz="1222" b="1" dirty="0">
                <a:solidFill>
                  <a:srgbClr val="3DCD58"/>
                </a:solidFill>
              </a:rPr>
              <a:t>$1.2M  annual energy savings realized out of $1.9M identified</a:t>
            </a:r>
          </a:p>
        </p:txBody>
      </p:sp>
      <p:pic>
        <p:nvPicPr>
          <p:cNvPr id="15362" name="Picture 2" descr="Data Center Infrastructure Solutions | Schneider Electric">
            <a:extLst>
              <a:ext uri="{FF2B5EF4-FFF2-40B4-BE49-F238E27FC236}">
                <a16:creationId xmlns:a16="http://schemas.microsoft.com/office/drawing/2014/main" id="{E12D3F81-81F4-4857-BE4A-040E0031D9D2}"/>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985574" y="1777776"/>
            <a:ext cx="1647058" cy="9411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No alternative text description for this image">
            <a:extLst>
              <a:ext uri="{FF2B5EF4-FFF2-40B4-BE49-F238E27FC236}">
                <a16:creationId xmlns:a16="http://schemas.microsoft.com/office/drawing/2014/main" id="{CFBF0981-4A1E-452A-B649-145AB11D447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0794" y="1774303"/>
            <a:ext cx="1401766" cy="98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16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2643" y="959556"/>
            <a:ext cx="10160000" cy="4755444"/>
          </a:xfrm>
          <a:prstGeom prst="rect">
            <a:avLst/>
          </a:prstGeom>
        </p:spPr>
      </p:pic>
      <p:pic>
        <p:nvPicPr>
          <p:cNvPr id="14" name="Picture 13" descr="schneider_LIO_Life-Green_RGB.png"/>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7543044" y="4994443"/>
            <a:ext cx="2268663" cy="625503"/>
          </a:xfrm>
          <a:prstGeom prst="rect">
            <a:avLst/>
          </a:prstGeom>
        </p:spPr>
      </p:pic>
      <p:sp>
        <p:nvSpPr>
          <p:cNvPr id="10" name="Rectangle 9"/>
          <p:cNvSpPr/>
          <p:nvPr/>
        </p:nvSpPr>
        <p:spPr>
          <a:xfrm>
            <a:off x="0" y="2"/>
            <a:ext cx="10160000" cy="102355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15" name="object 3"/>
          <p:cNvSpPr/>
          <p:nvPr/>
        </p:nvSpPr>
        <p:spPr>
          <a:xfrm flipH="1">
            <a:off x="2650" y="1015443"/>
            <a:ext cx="10154708" cy="107941"/>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506948">
              <a:defRPr/>
            </a:pPr>
            <a:endParaRPr sz="1999">
              <a:solidFill>
                <a:prstClr val="black"/>
              </a:solidFill>
              <a:latin typeface="Arial Rounded MT Std" panose="020F0502020102020204" pitchFamily="34" charset="0"/>
            </a:endParaRPr>
          </a:p>
        </p:txBody>
      </p:sp>
      <p:sp>
        <p:nvSpPr>
          <p:cNvPr id="20" name="Content Placeholder 3">
            <a:extLst>
              <a:ext uri="{FF2B5EF4-FFF2-40B4-BE49-F238E27FC236}">
                <a16:creationId xmlns:a16="http://schemas.microsoft.com/office/drawing/2014/main" id="{C12377E0-5225-774D-BAEA-7CF10B15D503}"/>
              </a:ext>
            </a:extLst>
          </p:cNvPr>
          <p:cNvSpPr txBox="1">
            <a:spLocks/>
          </p:cNvSpPr>
          <p:nvPr/>
        </p:nvSpPr>
        <p:spPr>
          <a:xfrm>
            <a:off x="239593" y="184161"/>
            <a:ext cx="9809283" cy="596194"/>
          </a:xfrm>
          <a:prstGeom prst="rect">
            <a:avLst/>
          </a:prstGeom>
        </p:spPr>
        <p:txBody>
          <a:bodyPr wrap="square">
            <a:noAutofit/>
          </a:bodyPr>
          <a:lstStyle>
            <a:lvl1pPr marL="342172" indent="-342172" algn="l" defTabSz="456243" rtl="0" eaLnBrk="1" latinLnBrk="0" hangingPunct="1">
              <a:spcBef>
                <a:spcPct val="20000"/>
              </a:spcBef>
              <a:buFont typeface="Arial"/>
              <a:buChar char="•"/>
              <a:defRPr sz="1400" kern="1200">
                <a:solidFill>
                  <a:schemeClr val="tx1"/>
                </a:solidFill>
                <a:latin typeface="+mn-lt"/>
                <a:ea typeface="+mn-ea"/>
                <a:cs typeface="+mn-cs"/>
              </a:defRPr>
            </a:lvl1pPr>
            <a:lvl2pPr marL="741395" indent="-285151" algn="l" defTabSz="456243" rtl="0" eaLnBrk="1" latinLnBrk="0" hangingPunct="1">
              <a:spcBef>
                <a:spcPct val="20000"/>
              </a:spcBef>
              <a:buFont typeface="Arial"/>
              <a:buChar char="–"/>
              <a:defRPr sz="2800" kern="1200">
                <a:solidFill>
                  <a:schemeClr val="tx1"/>
                </a:solidFill>
                <a:latin typeface="+mn-lt"/>
                <a:ea typeface="+mn-ea"/>
                <a:cs typeface="+mn-cs"/>
              </a:defRPr>
            </a:lvl2pPr>
            <a:lvl3pPr marL="1140601" indent="-228129" algn="l" defTabSz="456243" rtl="0" eaLnBrk="1" latinLnBrk="0" hangingPunct="1">
              <a:spcBef>
                <a:spcPct val="20000"/>
              </a:spcBef>
              <a:buFont typeface="Arial"/>
              <a:buChar char="•"/>
              <a:defRPr sz="2400" kern="1200">
                <a:solidFill>
                  <a:schemeClr val="tx1"/>
                </a:solidFill>
                <a:latin typeface="+mn-lt"/>
                <a:ea typeface="+mn-ea"/>
                <a:cs typeface="+mn-cs"/>
              </a:defRPr>
            </a:lvl3pPr>
            <a:lvl4pPr marL="1596847" indent="-228129" algn="l" defTabSz="456243" rtl="0" eaLnBrk="1" latinLnBrk="0" hangingPunct="1">
              <a:spcBef>
                <a:spcPct val="20000"/>
              </a:spcBef>
              <a:buFont typeface="Arial"/>
              <a:buChar char="–"/>
              <a:defRPr sz="2000" kern="1200">
                <a:solidFill>
                  <a:schemeClr val="tx1"/>
                </a:solidFill>
                <a:latin typeface="+mn-lt"/>
                <a:ea typeface="+mn-ea"/>
                <a:cs typeface="+mn-cs"/>
              </a:defRPr>
            </a:lvl4pPr>
            <a:lvl5pPr marL="2053087" indent="-228129" algn="l" defTabSz="456243" rtl="0" eaLnBrk="1" latinLnBrk="0" hangingPunct="1">
              <a:spcBef>
                <a:spcPct val="20000"/>
              </a:spcBef>
              <a:buFont typeface="Arial"/>
              <a:buChar char="»"/>
              <a:defRPr sz="2000" kern="1200">
                <a:solidFill>
                  <a:schemeClr val="tx1"/>
                </a:solidFill>
                <a:latin typeface="+mn-lt"/>
                <a:ea typeface="+mn-ea"/>
                <a:cs typeface="+mn-cs"/>
              </a:defRPr>
            </a:lvl5pPr>
            <a:lvl6pPr marL="2509316" indent="-228129" algn="l" defTabSz="456243" rtl="0" eaLnBrk="1" latinLnBrk="0" hangingPunct="1">
              <a:spcBef>
                <a:spcPct val="20000"/>
              </a:spcBef>
              <a:buFont typeface="Arial"/>
              <a:buChar char="•"/>
              <a:defRPr sz="2000" kern="1200">
                <a:solidFill>
                  <a:schemeClr val="tx1"/>
                </a:solidFill>
                <a:latin typeface="+mn-lt"/>
                <a:ea typeface="+mn-ea"/>
                <a:cs typeface="+mn-cs"/>
              </a:defRPr>
            </a:lvl6pPr>
            <a:lvl7pPr marL="2965571" indent="-228129" algn="l" defTabSz="456243" rtl="0" eaLnBrk="1" latinLnBrk="0" hangingPunct="1">
              <a:spcBef>
                <a:spcPct val="20000"/>
              </a:spcBef>
              <a:buFont typeface="Arial"/>
              <a:buChar char="•"/>
              <a:defRPr sz="2000" kern="1200">
                <a:solidFill>
                  <a:schemeClr val="tx1"/>
                </a:solidFill>
                <a:latin typeface="+mn-lt"/>
                <a:ea typeface="+mn-ea"/>
                <a:cs typeface="+mn-cs"/>
              </a:defRPr>
            </a:lvl7pPr>
            <a:lvl8pPr marL="3421811" indent="-228129" algn="l" defTabSz="456243" rtl="0" eaLnBrk="1" latinLnBrk="0" hangingPunct="1">
              <a:spcBef>
                <a:spcPct val="20000"/>
              </a:spcBef>
              <a:buFont typeface="Arial"/>
              <a:buChar char="•"/>
              <a:defRPr sz="2000" kern="1200">
                <a:solidFill>
                  <a:schemeClr val="tx1"/>
                </a:solidFill>
                <a:latin typeface="+mn-lt"/>
                <a:ea typeface="+mn-ea"/>
                <a:cs typeface="+mn-cs"/>
              </a:defRPr>
            </a:lvl8pPr>
            <a:lvl9pPr marL="3878046" indent="-228129" algn="l" defTabSz="456243"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07850">
              <a:buNone/>
              <a:defRPr/>
            </a:pPr>
            <a:r>
              <a:rPr lang="en-US" sz="2000" b="1" dirty="0">
                <a:solidFill>
                  <a:prstClr val="white"/>
                </a:solidFill>
                <a:latin typeface="Arial" panose="020B0604020202020204" pitchFamily="34" charset="0"/>
                <a:cs typeface="Arial" panose="020B0604020202020204" pitchFamily="34" charset="0"/>
              </a:rPr>
              <a:t>Building Advisor:</a:t>
            </a:r>
            <a:r>
              <a:rPr lang="en-US" sz="2000" dirty="0">
                <a:solidFill>
                  <a:prstClr val="white"/>
                </a:solidFill>
                <a:latin typeface="Arial" panose="020B0604020202020204" pitchFamily="34" charset="0"/>
                <a:cs typeface="Arial" panose="020B0604020202020204" pitchFamily="34" charset="0"/>
              </a:rPr>
              <a:t> 6 Modules to drive Remote, data-driven decisions to efficiently manage operations, while reducing costs</a:t>
            </a:r>
          </a:p>
        </p:txBody>
      </p:sp>
      <p:sp>
        <p:nvSpPr>
          <p:cNvPr id="53" name="TextBox 52">
            <a:extLst>
              <a:ext uri="{FF2B5EF4-FFF2-40B4-BE49-F238E27FC236}">
                <a16:creationId xmlns:a16="http://schemas.microsoft.com/office/drawing/2014/main" id="{43505AB6-8D5B-4EB0-9A25-905FBB8D1097}"/>
              </a:ext>
            </a:extLst>
          </p:cNvPr>
          <p:cNvSpPr txBox="1"/>
          <p:nvPr/>
        </p:nvSpPr>
        <p:spPr>
          <a:xfrm>
            <a:off x="903861" y="2822349"/>
            <a:ext cx="1090362" cy="271934"/>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srgbClr val="3DCD58"/>
                </a:solidFill>
                <a:effectLst/>
                <a:uLnTx/>
                <a:uFillTx/>
                <a:latin typeface="Arial"/>
              </a:defRPr>
            </a:lvl1pPr>
          </a:lstStyle>
          <a:p>
            <a:pPr defTabSz="507682"/>
            <a:r>
              <a:rPr lang="en-US" sz="1167" dirty="0">
                <a:solidFill>
                  <a:srgbClr val="00B0F0"/>
                </a:solidFill>
              </a:rPr>
              <a:t>Asset Health</a:t>
            </a:r>
          </a:p>
        </p:txBody>
      </p:sp>
      <p:pic>
        <p:nvPicPr>
          <p:cNvPr id="54" name="Picture 53" descr="A picture containing drawing&#10;&#10;Description automatically generated">
            <a:extLst>
              <a:ext uri="{FF2B5EF4-FFF2-40B4-BE49-F238E27FC236}">
                <a16:creationId xmlns:a16="http://schemas.microsoft.com/office/drawing/2014/main" id="{F6659392-50D3-4C8A-BF11-DDD67F9D7F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8297" y="2798189"/>
            <a:ext cx="304800" cy="304800"/>
          </a:xfrm>
          <a:prstGeom prst="rect">
            <a:avLst/>
          </a:prstGeom>
        </p:spPr>
      </p:pic>
      <p:sp>
        <p:nvSpPr>
          <p:cNvPr id="55" name="TextBox 54">
            <a:extLst>
              <a:ext uri="{FF2B5EF4-FFF2-40B4-BE49-F238E27FC236}">
                <a16:creationId xmlns:a16="http://schemas.microsoft.com/office/drawing/2014/main" id="{2724417B-663A-4C22-B0A4-A21305B4D6DE}"/>
              </a:ext>
            </a:extLst>
          </p:cNvPr>
          <p:cNvSpPr txBox="1"/>
          <p:nvPr/>
        </p:nvSpPr>
        <p:spPr>
          <a:xfrm>
            <a:off x="890483" y="3514729"/>
            <a:ext cx="1189748" cy="271934"/>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srgbClr val="3DCD58"/>
                </a:solidFill>
                <a:effectLst/>
                <a:uLnTx/>
                <a:uFillTx/>
                <a:latin typeface="Arial"/>
              </a:defRPr>
            </a:lvl1pPr>
          </a:lstStyle>
          <a:p>
            <a:pPr defTabSz="507682"/>
            <a:r>
              <a:rPr lang="en-US" sz="1167" dirty="0">
                <a:solidFill>
                  <a:srgbClr val="00B0F0"/>
                </a:solidFill>
              </a:rPr>
              <a:t>Energy Health</a:t>
            </a:r>
          </a:p>
        </p:txBody>
      </p:sp>
      <p:pic>
        <p:nvPicPr>
          <p:cNvPr id="56" name="Picture 55" descr="A picture containing drawing&#10;&#10;Description automatically generated">
            <a:extLst>
              <a:ext uri="{FF2B5EF4-FFF2-40B4-BE49-F238E27FC236}">
                <a16:creationId xmlns:a16="http://schemas.microsoft.com/office/drawing/2014/main" id="{FF20F471-EF5C-4E6E-8EB8-B689421884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0477" y="3499018"/>
            <a:ext cx="304800" cy="304800"/>
          </a:xfrm>
          <a:prstGeom prst="rect">
            <a:avLst/>
          </a:prstGeom>
        </p:spPr>
      </p:pic>
      <p:sp>
        <p:nvSpPr>
          <p:cNvPr id="57" name="TextBox 56">
            <a:extLst>
              <a:ext uri="{FF2B5EF4-FFF2-40B4-BE49-F238E27FC236}">
                <a16:creationId xmlns:a16="http://schemas.microsoft.com/office/drawing/2014/main" id="{FC8A906D-BB8B-463C-B4A2-024D60E6A691}"/>
              </a:ext>
            </a:extLst>
          </p:cNvPr>
          <p:cNvSpPr txBox="1"/>
          <p:nvPr/>
        </p:nvSpPr>
        <p:spPr>
          <a:xfrm>
            <a:off x="890048" y="2122190"/>
            <a:ext cx="1072730" cy="271934"/>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srgbClr val="3DCD58"/>
                </a:solidFill>
                <a:effectLst/>
                <a:uLnTx/>
                <a:uFillTx/>
                <a:latin typeface="Arial"/>
              </a:defRPr>
            </a:lvl1pPr>
          </a:lstStyle>
          <a:p>
            <a:pPr defTabSz="507682"/>
            <a:r>
              <a:rPr lang="en-US" sz="1167" dirty="0">
                <a:solidFill>
                  <a:srgbClr val="00B0F0"/>
                </a:solidFill>
              </a:rPr>
              <a:t>Smart Alarm</a:t>
            </a:r>
          </a:p>
        </p:txBody>
      </p:sp>
      <p:pic>
        <p:nvPicPr>
          <p:cNvPr id="58" name="Picture 57" descr="A close up of a logo&#10;&#10;Description automatically generated">
            <a:extLst>
              <a:ext uri="{FF2B5EF4-FFF2-40B4-BE49-F238E27FC236}">
                <a16:creationId xmlns:a16="http://schemas.microsoft.com/office/drawing/2014/main" id="{EC694544-D2B4-4E9C-843C-202F88C5D74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8297" y="2097432"/>
            <a:ext cx="304800" cy="304800"/>
          </a:xfrm>
          <a:prstGeom prst="rect">
            <a:avLst/>
          </a:prstGeom>
        </p:spPr>
      </p:pic>
      <p:sp>
        <p:nvSpPr>
          <p:cNvPr id="59" name="TextBox 58">
            <a:extLst>
              <a:ext uri="{FF2B5EF4-FFF2-40B4-BE49-F238E27FC236}">
                <a16:creationId xmlns:a16="http://schemas.microsoft.com/office/drawing/2014/main" id="{CA568C75-72B6-4CE9-9088-B1F82D78A210}"/>
              </a:ext>
            </a:extLst>
          </p:cNvPr>
          <p:cNvSpPr txBox="1"/>
          <p:nvPr/>
        </p:nvSpPr>
        <p:spPr>
          <a:xfrm>
            <a:off x="906041" y="1440553"/>
            <a:ext cx="1015021" cy="271934"/>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srgbClr val="3DCD58"/>
                </a:solidFill>
                <a:effectLst/>
                <a:uLnTx/>
                <a:uFillTx/>
                <a:latin typeface="Arial"/>
              </a:defRPr>
            </a:lvl1pPr>
          </a:lstStyle>
          <a:p>
            <a:pPr defTabSz="507682"/>
            <a:r>
              <a:rPr lang="en-US" sz="1167" dirty="0">
                <a:solidFill>
                  <a:srgbClr val="00B0F0"/>
                </a:solidFill>
              </a:rPr>
              <a:t>BMS Health</a:t>
            </a:r>
          </a:p>
        </p:txBody>
      </p:sp>
      <p:pic>
        <p:nvPicPr>
          <p:cNvPr id="60" name="Picture 59" descr="A picture containing drawing&#10;&#10;Description automatically generated">
            <a:extLst>
              <a:ext uri="{FF2B5EF4-FFF2-40B4-BE49-F238E27FC236}">
                <a16:creationId xmlns:a16="http://schemas.microsoft.com/office/drawing/2014/main" id="{9252C3E5-80F5-42C0-9EE4-4949573F7A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8297" y="1396674"/>
            <a:ext cx="308263" cy="304800"/>
          </a:xfrm>
          <a:prstGeom prst="rect">
            <a:avLst/>
          </a:prstGeom>
        </p:spPr>
      </p:pic>
      <p:sp>
        <p:nvSpPr>
          <p:cNvPr id="61" name="TextBox 60">
            <a:extLst>
              <a:ext uri="{FF2B5EF4-FFF2-40B4-BE49-F238E27FC236}">
                <a16:creationId xmlns:a16="http://schemas.microsoft.com/office/drawing/2014/main" id="{B9540A12-3E42-49D4-BC47-A6377E7A514C}"/>
              </a:ext>
            </a:extLst>
          </p:cNvPr>
          <p:cNvSpPr txBox="1"/>
          <p:nvPr/>
        </p:nvSpPr>
        <p:spPr>
          <a:xfrm>
            <a:off x="897252" y="4220376"/>
            <a:ext cx="1183336" cy="271934"/>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srgbClr val="3DCD58"/>
                </a:solidFill>
                <a:effectLst/>
                <a:uLnTx/>
                <a:uFillTx/>
                <a:latin typeface="Arial"/>
              </a:defRPr>
            </a:lvl1pPr>
          </a:lstStyle>
          <a:p>
            <a:pPr defTabSz="507682"/>
            <a:r>
              <a:rPr lang="en-US" sz="1167" dirty="0">
                <a:solidFill>
                  <a:srgbClr val="00B0F0"/>
                </a:solidFill>
              </a:rPr>
              <a:t>Task Manager</a:t>
            </a:r>
          </a:p>
        </p:txBody>
      </p:sp>
      <p:pic>
        <p:nvPicPr>
          <p:cNvPr id="62" name="Picture 61" descr="A close up of a logo&#10;&#10;Description automatically generated">
            <a:extLst>
              <a:ext uri="{FF2B5EF4-FFF2-40B4-BE49-F238E27FC236}">
                <a16:creationId xmlns:a16="http://schemas.microsoft.com/office/drawing/2014/main" id="{D3165BCB-F226-4609-BC16-5AFAA6B90BB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9164" y="4196216"/>
            <a:ext cx="304800" cy="304800"/>
          </a:xfrm>
          <a:prstGeom prst="rect">
            <a:avLst/>
          </a:prstGeom>
        </p:spPr>
      </p:pic>
      <p:sp>
        <p:nvSpPr>
          <p:cNvPr id="63" name="TextBox 62">
            <a:extLst>
              <a:ext uri="{FF2B5EF4-FFF2-40B4-BE49-F238E27FC236}">
                <a16:creationId xmlns:a16="http://schemas.microsoft.com/office/drawing/2014/main" id="{B8DA1632-B5BE-43A8-B627-00031DDDD1E1}"/>
              </a:ext>
            </a:extLst>
          </p:cNvPr>
          <p:cNvSpPr txBox="1"/>
          <p:nvPr/>
        </p:nvSpPr>
        <p:spPr>
          <a:xfrm>
            <a:off x="892982" y="4917573"/>
            <a:ext cx="1189748" cy="271934"/>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srgbClr val="3DCD58"/>
                </a:solidFill>
                <a:effectLst/>
                <a:uLnTx/>
                <a:uFillTx/>
                <a:latin typeface="Arial"/>
              </a:defRPr>
            </a:lvl1pPr>
          </a:lstStyle>
          <a:p>
            <a:pPr defTabSz="507682"/>
            <a:r>
              <a:rPr lang="en-US" sz="1167" dirty="0">
                <a:solidFill>
                  <a:srgbClr val="00B0F0"/>
                </a:solidFill>
              </a:rPr>
              <a:t>Value Reports</a:t>
            </a:r>
          </a:p>
        </p:txBody>
      </p:sp>
      <p:pic>
        <p:nvPicPr>
          <p:cNvPr id="64" name="Picture 63" descr="A close up of a sign&#10;&#10;Description automatically generated">
            <a:extLst>
              <a:ext uri="{FF2B5EF4-FFF2-40B4-BE49-F238E27FC236}">
                <a16:creationId xmlns:a16="http://schemas.microsoft.com/office/drawing/2014/main" id="{82CEF86C-BF9B-4C98-A5C5-DBCF08E593A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88297" y="4893413"/>
            <a:ext cx="304800" cy="304800"/>
          </a:xfrm>
          <a:prstGeom prst="rect">
            <a:avLst/>
          </a:prstGeom>
        </p:spPr>
      </p:pic>
      <p:sp>
        <p:nvSpPr>
          <p:cNvPr id="65" name="Rectangle 64">
            <a:extLst>
              <a:ext uri="{FF2B5EF4-FFF2-40B4-BE49-F238E27FC236}">
                <a16:creationId xmlns:a16="http://schemas.microsoft.com/office/drawing/2014/main" id="{4DE8BD8F-6F08-4FC7-8D71-94EBAD2C7E47}"/>
              </a:ext>
            </a:extLst>
          </p:cNvPr>
          <p:cNvSpPr/>
          <p:nvPr/>
        </p:nvSpPr>
        <p:spPr>
          <a:xfrm>
            <a:off x="2198688" y="1244274"/>
            <a:ext cx="7379642" cy="6096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142874" indent="-142874" defTabSz="507850">
              <a:buFont typeface="Wingdings" panose="05000000000000000000" pitchFamily="2" charset="2"/>
              <a:buChar char="ü"/>
              <a:defRPr/>
            </a:pPr>
            <a:r>
              <a:rPr lang="en-US" sz="1222" b="1" dirty="0">
                <a:solidFill>
                  <a:prstClr val="white"/>
                </a:solidFill>
                <a:latin typeface="Arial" panose="020B0604020202020204" pitchFamily="34" charset="0"/>
                <a:cs typeface="Arial" panose="020B0604020202020204" pitchFamily="34" charset="0"/>
              </a:rPr>
              <a:t> Monitor and identify EBO system performance and issues across portfolio </a:t>
            </a:r>
          </a:p>
        </p:txBody>
      </p:sp>
      <p:sp>
        <p:nvSpPr>
          <p:cNvPr id="66" name="Rectangle 65">
            <a:extLst>
              <a:ext uri="{FF2B5EF4-FFF2-40B4-BE49-F238E27FC236}">
                <a16:creationId xmlns:a16="http://schemas.microsoft.com/office/drawing/2014/main" id="{EADDB40B-DDAC-469C-A5A9-8DB0A534EF8F}"/>
              </a:ext>
            </a:extLst>
          </p:cNvPr>
          <p:cNvSpPr/>
          <p:nvPr/>
        </p:nvSpPr>
        <p:spPr>
          <a:xfrm>
            <a:off x="2198689" y="2651853"/>
            <a:ext cx="7379636" cy="6096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142874" indent="-142874" defTabSz="507850">
              <a:buFont typeface="Wingdings" panose="05000000000000000000" pitchFamily="2" charset="2"/>
              <a:buChar char="ü"/>
              <a:defRPr/>
            </a:pPr>
            <a:r>
              <a:rPr lang="en-US" sz="1222" b="1" dirty="0">
                <a:solidFill>
                  <a:prstClr val="white"/>
                </a:solidFill>
                <a:latin typeface="Arial" panose="020B0604020202020204" pitchFamily="34" charset="0"/>
                <a:cs typeface="Arial" panose="020B0604020202020204" pitchFamily="34" charset="0"/>
              </a:rPr>
              <a:t> Analyze Equipment Performance, Fault Detection and Diagnostics to action avoidable costs</a:t>
            </a:r>
          </a:p>
        </p:txBody>
      </p:sp>
      <p:sp>
        <p:nvSpPr>
          <p:cNvPr id="67" name="Rectangle 66">
            <a:extLst>
              <a:ext uri="{FF2B5EF4-FFF2-40B4-BE49-F238E27FC236}">
                <a16:creationId xmlns:a16="http://schemas.microsoft.com/office/drawing/2014/main" id="{B0E5E43A-1A0C-4533-AA5F-57F6048E82E2}"/>
              </a:ext>
            </a:extLst>
          </p:cNvPr>
          <p:cNvSpPr/>
          <p:nvPr/>
        </p:nvSpPr>
        <p:spPr>
          <a:xfrm>
            <a:off x="2198689" y="4041382"/>
            <a:ext cx="7379636" cy="6096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142874" indent="-142874" defTabSz="507850">
              <a:buFont typeface="Wingdings" panose="05000000000000000000" pitchFamily="2" charset="2"/>
              <a:buChar char="ü"/>
              <a:defRPr/>
            </a:pPr>
            <a:r>
              <a:rPr lang="en-US" sz="1222" b="1" dirty="0">
                <a:solidFill>
                  <a:prstClr val="white"/>
                </a:solidFill>
                <a:latin typeface="Arial" panose="020B0604020202020204" pitchFamily="34" charset="0"/>
                <a:cs typeface="Arial" panose="020B0604020202020204" pitchFamily="34" charset="0"/>
              </a:rPr>
              <a:t> Quickly create, share, track tasks with recommended fixes for SLA compliance </a:t>
            </a:r>
          </a:p>
        </p:txBody>
      </p:sp>
      <p:sp>
        <p:nvSpPr>
          <p:cNvPr id="68" name="Rectangle 67">
            <a:extLst>
              <a:ext uri="{FF2B5EF4-FFF2-40B4-BE49-F238E27FC236}">
                <a16:creationId xmlns:a16="http://schemas.microsoft.com/office/drawing/2014/main" id="{BF1FEA0D-9266-48B0-8E01-74DFBAAC8DC9}"/>
              </a:ext>
            </a:extLst>
          </p:cNvPr>
          <p:cNvSpPr/>
          <p:nvPr/>
        </p:nvSpPr>
        <p:spPr>
          <a:xfrm>
            <a:off x="2198691" y="4736147"/>
            <a:ext cx="7379631" cy="6096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142874" indent="-142874" defTabSz="507850">
              <a:buFont typeface="Wingdings" panose="05000000000000000000" pitchFamily="2" charset="2"/>
              <a:buChar char="ü"/>
              <a:defRPr/>
            </a:pPr>
            <a:r>
              <a:rPr lang="en-US" sz="1222" b="1" dirty="0">
                <a:solidFill>
                  <a:prstClr val="white"/>
                </a:solidFill>
                <a:latin typeface="Arial" panose="020B0604020202020204" pitchFamily="34" charset="0"/>
                <a:cs typeface="Arial" panose="020B0604020202020204" pitchFamily="34" charset="0"/>
              </a:rPr>
              <a:t> Comprehensive reports: a complete picture with KPIs to engage Executives as well as actions with operational teams</a:t>
            </a:r>
          </a:p>
        </p:txBody>
      </p:sp>
      <p:sp>
        <p:nvSpPr>
          <p:cNvPr id="69" name="Rectangle 68">
            <a:extLst>
              <a:ext uri="{FF2B5EF4-FFF2-40B4-BE49-F238E27FC236}">
                <a16:creationId xmlns:a16="http://schemas.microsoft.com/office/drawing/2014/main" id="{7AEEF1C9-5B59-4480-B3BD-3FC697340615}"/>
              </a:ext>
            </a:extLst>
          </p:cNvPr>
          <p:cNvSpPr/>
          <p:nvPr/>
        </p:nvSpPr>
        <p:spPr>
          <a:xfrm>
            <a:off x="2198690" y="3346618"/>
            <a:ext cx="7379636" cy="6096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142874" indent="-142874" defTabSz="507850">
              <a:buFont typeface="Wingdings" panose="05000000000000000000" pitchFamily="2" charset="2"/>
              <a:buChar char="ü"/>
              <a:defRPr/>
            </a:pPr>
            <a:r>
              <a:rPr lang="en-US" sz="1222" b="1" dirty="0">
                <a:solidFill>
                  <a:prstClr val="white"/>
                </a:solidFill>
                <a:latin typeface="Arial" panose="020B0604020202020204" pitchFamily="34" charset="0"/>
                <a:cs typeface="Arial" panose="020B0604020202020204" pitchFamily="34" charset="0"/>
              </a:rPr>
              <a:t> Monitor, compare and identify top energy consumers vs baseline objectives set</a:t>
            </a:r>
          </a:p>
        </p:txBody>
      </p:sp>
      <p:sp>
        <p:nvSpPr>
          <p:cNvPr id="70" name="Rectangle 69">
            <a:extLst>
              <a:ext uri="{FF2B5EF4-FFF2-40B4-BE49-F238E27FC236}">
                <a16:creationId xmlns:a16="http://schemas.microsoft.com/office/drawing/2014/main" id="{3495DFE0-FE3A-4927-971A-6546D7F6CE92}"/>
              </a:ext>
            </a:extLst>
          </p:cNvPr>
          <p:cNvSpPr/>
          <p:nvPr/>
        </p:nvSpPr>
        <p:spPr>
          <a:xfrm>
            <a:off x="2198687" y="1945818"/>
            <a:ext cx="7379639" cy="6096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142874" indent="-142874" defTabSz="507850">
              <a:buFont typeface="Wingdings" panose="05000000000000000000" pitchFamily="2" charset="2"/>
              <a:buChar char="ü"/>
              <a:defRPr/>
            </a:pPr>
            <a:r>
              <a:rPr lang="en-US" sz="1222" b="1" dirty="0">
                <a:solidFill>
                  <a:prstClr val="white"/>
                </a:solidFill>
                <a:latin typeface="Arial" panose="020B0604020202020204" pitchFamily="34" charset="0"/>
                <a:cs typeface="Arial" panose="020B0604020202020204" pitchFamily="34" charset="0"/>
              </a:rPr>
              <a:t> Monitor BMS Alarms – Real time with Notification and critical Alarms filtering to drive actions</a:t>
            </a:r>
          </a:p>
        </p:txBody>
      </p:sp>
      <p:sp>
        <p:nvSpPr>
          <p:cNvPr id="71" name="Rectangle: Rounded Corners 70">
            <a:extLst>
              <a:ext uri="{FF2B5EF4-FFF2-40B4-BE49-F238E27FC236}">
                <a16:creationId xmlns:a16="http://schemas.microsoft.com/office/drawing/2014/main" id="{E532692C-9F8F-4745-BD21-19D40AE2B1C5}"/>
              </a:ext>
            </a:extLst>
          </p:cNvPr>
          <p:cNvSpPr/>
          <p:nvPr/>
        </p:nvSpPr>
        <p:spPr>
          <a:xfrm>
            <a:off x="343061" y="1234769"/>
            <a:ext cx="9235270" cy="609600"/>
          </a:xfrm>
          <a:prstGeom prst="roundRect">
            <a:avLst>
              <a:gd name="adj" fmla="val 8192"/>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72" name="Rectangle: Rounded Corners 71">
            <a:extLst>
              <a:ext uri="{FF2B5EF4-FFF2-40B4-BE49-F238E27FC236}">
                <a16:creationId xmlns:a16="http://schemas.microsoft.com/office/drawing/2014/main" id="{3CB947F8-02EA-40BD-8A92-11404E0ACD86}"/>
              </a:ext>
            </a:extLst>
          </p:cNvPr>
          <p:cNvSpPr/>
          <p:nvPr/>
        </p:nvSpPr>
        <p:spPr>
          <a:xfrm>
            <a:off x="343061" y="1928407"/>
            <a:ext cx="9235270" cy="609600"/>
          </a:xfrm>
          <a:prstGeom prst="roundRect">
            <a:avLst>
              <a:gd name="adj" fmla="val 8192"/>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73" name="Rectangle: Rounded Corners 72">
            <a:extLst>
              <a:ext uri="{FF2B5EF4-FFF2-40B4-BE49-F238E27FC236}">
                <a16:creationId xmlns:a16="http://schemas.microsoft.com/office/drawing/2014/main" id="{8994E195-0D39-4D51-AE3E-E9D67CF058ED}"/>
              </a:ext>
            </a:extLst>
          </p:cNvPr>
          <p:cNvSpPr/>
          <p:nvPr/>
        </p:nvSpPr>
        <p:spPr>
          <a:xfrm>
            <a:off x="343061" y="2655316"/>
            <a:ext cx="9235270" cy="609600"/>
          </a:xfrm>
          <a:prstGeom prst="roundRect">
            <a:avLst>
              <a:gd name="adj" fmla="val 8192"/>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74" name="Rectangle: Rounded Corners 73">
            <a:extLst>
              <a:ext uri="{FF2B5EF4-FFF2-40B4-BE49-F238E27FC236}">
                <a16:creationId xmlns:a16="http://schemas.microsoft.com/office/drawing/2014/main" id="{A8205DF5-3DE5-448B-80B6-A25B303D98C5}"/>
              </a:ext>
            </a:extLst>
          </p:cNvPr>
          <p:cNvSpPr/>
          <p:nvPr/>
        </p:nvSpPr>
        <p:spPr>
          <a:xfrm>
            <a:off x="343061" y="3349114"/>
            <a:ext cx="9235270" cy="609600"/>
          </a:xfrm>
          <a:prstGeom prst="roundRect">
            <a:avLst>
              <a:gd name="adj" fmla="val 8192"/>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75" name="Rectangle: Rounded Corners 74">
            <a:extLst>
              <a:ext uri="{FF2B5EF4-FFF2-40B4-BE49-F238E27FC236}">
                <a16:creationId xmlns:a16="http://schemas.microsoft.com/office/drawing/2014/main" id="{0D8905A7-D19A-47F2-93C1-98BC7A4ECEB1}"/>
              </a:ext>
            </a:extLst>
          </p:cNvPr>
          <p:cNvSpPr/>
          <p:nvPr/>
        </p:nvSpPr>
        <p:spPr>
          <a:xfrm>
            <a:off x="343061" y="4043643"/>
            <a:ext cx="9235270" cy="609600"/>
          </a:xfrm>
          <a:prstGeom prst="roundRect">
            <a:avLst>
              <a:gd name="adj" fmla="val 8192"/>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76" name="Rectangle: Rounded Corners 75">
            <a:extLst>
              <a:ext uri="{FF2B5EF4-FFF2-40B4-BE49-F238E27FC236}">
                <a16:creationId xmlns:a16="http://schemas.microsoft.com/office/drawing/2014/main" id="{4258A883-D271-4D1D-BE47-5FE80F5B096E}"/>
              </a:ext>
            </a:extLst>
          </p:cNvPr>
          <p:cNvSpPr/>
          <p:nvPr/>
        </p:nvSpPr>
        <p:spPr>
          <a:xfrm>
            <a:off x="343061" y="4736471"/>
            <a:ext cx="9235270" cy="609600"/>
          </a:xfrm>
          <a:prstGeom prst="roundRect">
            <a:avLst>
              <a:gd name="adj" fmla="val 8192"/>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a:solidFill>
                <a:prstClr val="white"/>
              </a:solidFill>
              <a:latin typeface="Arial"/>
            </a:endParaRPr>
          </a:p>
        </p:txBody>
      </p:sp>
      <p:sp>
        <p:nvSpPr>
          <p:cNvPr id="77" name="Oval 76">
            <a:extLst>
              <a:ext uri="{FF2B5EF4-FFF2-40B4-BE49-F238E27FC236}">
                <a16:creationId xmlns:a16="http://schemas.microsoft.com/office/drawing/2014/main" id="{0E1B2E38-AE67-4CD0-9026-373541DFA499}"/>
              </a:ext>
            </a:extLst>
          </p:cNvPr>
          <p:cNvSpPr/>
          <p:nvPr/>
        </p:nvSpPr>
        <p:spPr>
          <a:xfrm>
            <a:off x="266861" y="1235546"/>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1</a:t>
            </a:r>
          </a:p>
        </p:txBody>
      </p:sp>
      <p:sp>
        <p:nvSpPr>
          <p:cNvPr id="78" name="Oval 77">
            <a:extLst>
              <a:ext uri="{FF2B5EF4-FFF2-40B4-BE49-F238E27FC236}">
                <a16:creationId xmlns:a16="http://schemas.microsoft.com/office/drawing/2014/main" id="{2C3143A4-B0C8-46D9-8B2D-ED7042EE3B1B}"/>
              </a:ext>
            </a:extLst>
          </p:cNvPr>
          <p:cNvSpPr/>
          <p:nvPr/>
        </p:nvSpPr>
        <p:spPr>
          <a:xfrm>
            <a:off x="266861" y="1921546"/>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2</a:t>
            </a:r>
          </a:p>
        </p:txBody>
      </p:sp>
      <p:sp>
        <p:nvSpPr>
          <p:cNvPr id="79" name="Oval 78">
            <a:extLst>
              <a:ext uri="{FF2B5EF4-FFF2-40B4-BE49-F238E27FC236}">
                <a16:creationId xmlns:a16="http://schemas.microsoft.com/office/drawing/2014/main" id="{7BD884C0-7F13-4B36-932E-3D05F4C6DCBE}"/>
              </a:ext>
            </a:extLst>
          </p:cNvPr>
          <p:cNvSpPr/>
          <p:nvPr/>
        </p:nvSpPr>
        <p:spPr>
          <a:xfrm>
            <a:off x="266861" y="2653683"/>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3</a:t>
            </a:r>
          </a:p>
        </p:txBody>
      </p:sp>
      <p:sp>
        <p:nvSpPr>
          <p:cNvPr id="80" name="Oval 79">
            <a:extLst>
              <a:ext uri="{FF2B5EF4-FFF2-40B4-BE49-F238E27FC236}">
                <a16:creationId xmlns:a16="http://schemas.microsoft.com/office/drawing/2014/main" id="{4757273B-80DE-4E68-8248-03F67947EF1E}"/>
              </a:ext>
            </a:extLst>
          </p:cNvPr>
          <p:cNvSpPr/>
          <p:nvPr/>
        </p:nvSpPr>
        <p:spPr>
          <a:xfrm>
            <a:off x="266861" y="3350800"/>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4</a:t>
            </a:r>
          </a:p>
        </p:txBody>
      </p:sp>
      <p:sp>
        <p:nvSpPr>
          <p:cNvPr id="81" name="Oval 80">
            <a:extLst>
              <a:ext uri="{FF2B5EF4-FFF2-40B4-BE49-F238E27FC236}">
                <a16:creationId xmlns:a16="http://schemas.microsoft.com/office/drawing/2014/main" id="{0AB6661B-6AB0-4875-AE26-48E905D23D3A}"/>
              </a:ext>
            </a:extLst>
          </p:cNvPr>
          <p:cNvSpPr/>
          <p:nvPr/>
        </p:nvSpPr>
        <p:spPr>
          <a:xfrm>
            <a:off x="266861" y="4041382"/>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5</a:t>
            </a:r>
          </a:p>
        </p:txBody>
      </p:sp>
      <p:sp>
        <p:nvSpPr>
          <p:cNvPr id="82" name="Oval 81">
            <a:extLst>
              <a:ext uri="{FF2B5EF4-FFF2-40B4-BE49-F238E27FC236}">
                <a16:creationId xmlns:a16="http://schemas.microsoft.com/office/drawing/2014/main" id="{F8C50343-5C68-4CCA-A2DE-21488485DB33}"/>
              </a:ext>
            </a:extLst>
          </p:cNvPr>
          <p:cNvSpPr/>
          <p:nvPr/>
        </p:nvSpPr>
        <p:spPr>
          <a:xfrm>
            <a:off x="266861" y="4729616"/>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6</a:t>
            </a:r>
          </a:p>
        </p:txBody>
      </p:sp>
    </p:spTree>
    <p:extLst>
      <p:ext uri="{BB962C8B-B14F-4D97-AF65-F5344CB8AC3E}">
        <p14:creationId xmlns:p14="http://schemas.microsoft.com/office/powerpoint/2010/main" val="16932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48E131-1156-49D1-9E51-10E5682EAACF}"/>
              </a:ext>
            </a:extLst>
          </p:cNvPr>
          <p:cNvSpPr txBox="1"/>
          <p:nvPr/>
        </p:nvSpPr>
        <p:spPr>
          <a:xfrm>
            <a:off x="281532" y="33175"/>
            <a:ext cx="9878468" cy="776238"/>
          </a:xfrm>
          <a:prstGeom prst="rect">
            <a:avLst/>
          </a:prstGeom>
          <a:noFill/>
        </p:spPr>
        <p:txBody>
          <a:bodyPr wrap="square" rtlCol="0">
            <a:spAutoFit/>
          </a:bodyPr>
          <a:lstStyle/>
          <a:p>
            <a:pPr defTabSz="507850">
              <a:defRPr/>
            </a:pPr>
            <a:r>
              <a:rPr lang="en-US" sz="2222" dirty="0">
                <a:solidFill>
                  <a:srgbClr val="3DCD58"/>
                </a:solidFill>
                <a:latin typeface="Arial" panose="020B0604020202020204" pitchFamily="34" charset="0"/>
                <a:cs typeface="Arial" panose="020B0604020202020204" pitchFamily="34" charset="0"/>
              </a:rPr>
              <a:t>Building Advisor provides key insights into building operations by constantly monitoring systems and identifying faults to proactively address inefficiencies</a:t>
            </a:r>
          </a:p>
        </p:txBody>
      </p:sp>
      <p:pic>
        <p:nvPicPr>
          <p:cNvPr id="47" name="Graphic 46">
            <a:extLst>
              <a:ext uri="{FF2B5EF4-FFF2-40B4-BE49-F238E27FC236}">
                <a16:creationId xmlns:a16="http://schemas.microsoft.com/office/drawing/2014/main" id="{AAC6D8DF-92C7-48A8-B3C4-79702A2A021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8909" y="5978226"/>
            <a:ext cx="327367" cy="327367"/>
          </a:xfrm>
          <a:prstGeom prst="rect">
            <a:avLst/>
          </a:prstGeom>
        </p:spPr>
      </p:pic>
      <p:sp>
        <p:nvSpPr>
          <p:cNvPr id="58" name="TextBox 57">
            <a:extLst>
              <a:ext uri="{FF2B5EF4-FFF2-40B4-BE49-F238E27FC236}">
                <a16:creationId xmlns:a16="http://schemas.microsoft.com/office/drawing/2014/main" id="{B60E161D-BD46-4BA2-B21E-6BB0F2C0EE42}"/>
              </a:ext>
            </a:extLst>
          </p:cNvPr>
          <p:cNvSpPr txBox="1"/>
          <p:nvPr/>
        </p:nvSpPr>
        <p:spPr>
          <a:xfrm>
            <a:off x="1405693" y="5298966"/>
            <a:ext cx="2395849" cy="331757"/>
          </a:xfrm>
          <a:prstGeom prst="rect">
            <a:avLst/>
          </a:prstGeom>
          <a:noFill/>
        </p:spPr>
        <p:txBody>
          <a:bodyPr wrap="none" rtlCol="0">
            <a:spAutoFit/>
          </a:bodyPr>
          <a:lstStyle/>
          <a:p>
            <a:pPr algn="ctr" defTabSz="507850">
              <a:defRPr/>
            </a:pPr>
            <a:r>
              <a:rPr lang="en-US" sz="1556" b="1" dirty="0">
                <a:solidFill>
                  <a:srgbClr val="00B050"/>
                </a:solidFill>
                <a:latin typeface="Arial"/>
              </a:rPr>
              <a:t>Building Advisor Portal</a:t>
            </a:r>
          </a:p>
        </p:txBody>
      </p:sp>
      <p:grpSp>
        <p:nvGrpSpPr>
          <p:cNvPr id="3" name="Group 2">
            <a:extLst>
              <a:ext uri="{FF2B5EF4-FFF2-40B4-BE49-F238E27FC236}">
                <a16:creationId xmlns:a16="http://schemas.microsoft.com/office/drawing/2014/main" id="{AEB3E32F-755B-40A2-9C22-16A96E0E8F77}"/>
              </a:ext>
            </a:extLst>
          </p:cNvPr>
          <p:cNvGrpSpPr/>
          <p:nvPr/>
        </p:nvGrpSpPr>
        <p:grpSpPr>
          <a:xfrm>
            <a:off x="1154852" y="1572722"/>
            <a:ext cx="3303856" cy="309019"/>
            <a:chOff x="3911882" y="1736953"/>
            <a:chExt cx="2973470" cy="278117"/>
          </a:xfrm>
        </p:grpSpPr>
        <p:pic>
          <p:nvPicPr>
            <p:cNvPr id="115" name="Picture 114" descr="A picture containing drawing&#10;&#10;Description automatically generated">
              <a:extLst>
                <a:ext uri="{FF2B5EF4-FFF2-40B4-BE49-F238E27FC236}">
                  <a16:creationId xmlns:a16="http://schemas.microsoft.com/office/drawing/2014/main" id="{6BA2B0E8-DE7E-437F-BDA6-AE8DFCC84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36970" y="1740750"/>
              <a:ext cx="274320" cy="274320"/>
            </a:xfrm>
            <a:prstGeom prst="rect">
              <a:avLst/>
            </a:prstGeom>
          </p:spPr>
        </p:pic>
        <p:pic>
          <p:nvPicPr>
            <p:cNvPr id="117" name="Picture 116" descr="A close up of a logo&#10;&#10;Description automatically generated">
              <a:extLst>
                <a:ext uri="{FF2B5EF4-FFF2-40B4-BE49-F238E27FC236}">
                  <a16:creationId xmlns:a16="http://schemas.microsoft.com/office/drawing/2014/main" id="{ACF92166-CA03-4822-AD29-FB166303E0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94135" y="1736953"/>
              <a:ext cx="274320" cy="274320"/>
            </a:xfrm>
            <a:prstGeom prst="rect">
              <a:avLst/>
            </a:prstGeom>
          </p:spPr>
        </p:pic>
        <p:pic>
          <p:nvPicPr>
            <p:cNvPr id="119" name="Picture 118" descr="A picture containing drawing&#10;&#10;Description automatically generated">
              <a:extLst>
                <a:ext uri="{FF2B5EF4-FFF2-40B4-BE49-F238E27FC236}">
                  <a16:creationId xmlns:a16="http://schemas.microsoft.com/office/drawing/2014/main" id="{03ED10BD-7EB6-42BA-80B0-DFCD105C25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48913" y="1736953"/>
              <a:ext cx="277437" cy="274320"/>
            </a:xfrm>
            <a:prstGeom prst="rect">
              <a:avLst/>
            </a:prstGeom>
          </p:spPr>
        </p:pic>
        <p:pic>
          <p:nvPicPr>
            <p:cNvPr id="121" name="Picture 120" descr="A close up of a logo&#10;&#10;Description automatically generated">
              <a:extLst>
                <a:ext uri="{FF2B5EF4-FFF2-40B4-BE49-F238E27FC236}">
                  <a16:creationId xmlns:a16="http://schemas.microsoft.com/office/drawing/2014/main" id="{8BED8872-B647-4543-9AD1-8E344750B15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74001" y="1740750"/>
              <a:ext cx="274320" cy="274320"/>
            </a:xfrm>
            <a:prstGeom prst="rect">
              <a:avLst/>
            </a:prstGeom>
          </p:spPr>
        </p:pic>
        <p:pic>
          <p:nvPicPr>
            <p:cNvPr id="123" name="Picture 122" descr="A close up of a sign&#10;&#10;Description automatically generated">
              <a:extLst>
                <a:ext uri="{FF2B5EF4-FFF2-40B4-BE49-F238E27FC236}">
                  <a16:creationId xmlns:a16="http://schemas.microsoft.com/office/drawing/2014/main" id="{887B6276-9493-4ABF-8432-65ACD0036C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11032" y="1736953"/>
              <a:ext cx="274320" cy="274320"/>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EAE2C763-066C-41A6-8AC3-85001AA54C1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11882" y="1736953"/>
              <a:ext cx="274320" cy="274320"/>
            </a:xfrm>
            <a:prstGeom prst="rect">
              <a:avLst/>
            </a:prstGeom>
          </p:spPr>
        </p:pic>
      </p:grpSp>
      <p:sp>
        <p:nvSpPr>
          <p:cNvPr id="41" name="Content Placeholder 1">
            <a:extLst>
              <a:ext uri="{FF2B5EF4-FFF2-40B4-BE49-F238E27FC236}">
                <a16:creationId xmlns:a16="http://schemas.microsoft.com/office/drawing/2014/main" id="{35A3F027-D691-411C-BEBC-C8CDC0582898}"/>
              </a:ext>
            </a:extLst>
          </p:cNvPr>
          <p:cNvSpPr>
            <a:spLocks noGrp="1"/>
          </p:cNvSpPr>
          <p:nvPr>
            <p:ph sz="quarter" idx="31"/>
          </p:nvPr>
        </p:nvSpPr>
        <p:spPr>
          <a:xfrm>
            <a:off x="930375" y="2051833"/>
            <a:ext cx="3608412" cy="867410"/>
          </a:xfrm>
        </p:spPr>
        <p:txBody>
          <a:bodyPr/>
          <a:lstStyle/>
          <a:p>
            <a:pPr marL="303379" indent="0">
              <a:spcBef>
                <a:spcPts val="0"/>
              </a:spcBef>
              <a:buFont typeface="Wingdings" panose="05000000000000000000" pitchFamily="2" charset="2"/>
              <a:buChar char="ü"/>
            </a:pPr>
            <a:r>
              <a:rPr lang="en-US" sz="1111" dirty="0">
                <a:latin typeface="Arial" panose="020B0604020202020204" pitchFamily="34" charset="0"/>
                <a:cs typeface="Arial" panose="020B0604020202020204" pitchFamily="34" charset="0"/>
              </a:rPr>
              <a:t>Cloud-based</a:t>
            </a:r>
          </a:p>
          <a:p>
            <a:pPr marL="303379" indent="0">
              <a:spcBef>
                <a:spcPts val="0"/>
              </a:spcBef>
              <a:buFont typeface="Wingdings" panose="05000000000000000000" pitchFamily="2" charset="2"/>
              <a:buChar char="ü"/>
            </a:pPr>
            <a:r>
              <a:rPr lang="en-US" sz="1111" dirty="0">
                <a:latin typeface="Arial" panose="020B0604020202020204" pitchFamily="34" charset="0"/>
                <a:cs typeface="Arial" panose="020B0604020202020204" pitchFamily="34" charset="0"/>
              </a:rPr>
              <a:t>Single pane of glass with secure access</a:t>
            </a:r>
          </a:p>
          <a:p>
            <a:pPr marL="303379" indent="0">
              <a:spcBef>
                <a:spcPts val="0"/>
              </a:spcBef>
              <a:buFont typeface="Wingdings" panose="05000000000000000000" pitchFamily="2" charset="2"/>
              <a:buChar char="ü"/>
            </a:pPr>
            <a:r>
              <a:rPr lang="en-US" sz="1111" dirty="0">
                <a:latin typeface="Arial" panose="020B0604020202020204" pitchFamily="34" charset="0"/>
                <a:cs typeface="Arial" panose="020B0604020202020204" pitchFamily="34" charset="0"/>
              </a:rPr>
              <a:t>Intuitive dashboard</a:t>
            </a:r>
          </a:p>
          <a:p>
            <a:pPr marL="303379" indent="0">
              <a:spcBef>
                <a:spcPts val="0"/>
              </a:spcBef>
              <a:buFont typeface="Wingdings" panose="05000000000000000000" pitchFamily="2" charset="2"/>
              <a:buChar char="ü"/>
            </a:pPr>
            <a:r>
              <a:rPr lang="en-US" sz="1111" dirty="0">
                <a:latin typeface="Arial" panose="020B0604020202020204" pitchFamily="34" charset="0"/>
                <a:cs typeface="Arial" panose="020B0604020202020204" pitchFamily="34" charset="0"/>
              </a:rPr>
              <a:t>Building portfolio visualization</a:t>
            </a:r>
          </a:p>
        </p:txBody>
      </p:sp>
      <p:sp>
        <p:nvSpPr>
          <p:cNvPr id="23" name="TextBox 22">
            <a:extLst>
              <a:ext uri="{FF2B5EF4-FFF2-40B4-BE49-F238E27FC236}">
                <a16:creationId xmlns:a16="http://schemas.microsoft.com/office/drawing/2014/main" id="{AD3CA887-F65F-4F8B-AC6F-8EA6E6073769}"/>
              </a:ext>
            </a:extLst>
          </p:cNvPr>
          <p:cNvSpPr txBox="1"/>
          <p:nvPr/>
        </p:nvSpPr>
        <p:spPr>
          <a:xfrm>
            <a:off x="6396722" y="1595392"/>
            <a:ext cx="2811844" cy="553934"/>
          </a:xfrm>
          <a:prstGeom prst="rect">
            <a:avLst/>
          </a:prstGeom>
          <a:noFill/>
        </p:spPr>
        <p:txBody>
          <a:bodyPr wrap="square" rtlCol="0">
            <a:spAutoFit/>
          </a:bodyPr>
          <a:lstStyle/>
          <a:p>
            <a:pPr algn="ctr" defTabSz="507682">
              <a:defRPr/>
            </a:pPr>
            <a:r>
              <a:rPr lang="en-US" sz="1111" b="1" dirty="0">
                <a:solidFill>
                  <a:srgbClr val="3DCD58"/>
                </a:solidFill>
                <a:latin typeface="Arial"/>
                <a:cs typeface="Arial"/>
              </a:rPr>
              <a:t>Typically 29% </a:t>
            </a:r>
            <a:br>
              <a:rPr lang="en-US" sz="1111" b="1" dirty="0">
                <a:solidFill>
                  <a:srgbClr val="3DCD58"/>
                </a:solidFill>
                <a:latin typeface="Arial"/>
                <a:cs typeface="Arial"/>
              </a:rPr>
            </a:br>
            <a:r>
              <a:rPr lang="en-US" sz="1111" b="1" dirty="0">
                <a:solidFill>
                  <a:srgbClr val="3DCD58"/>
                </a:solidFill>
                <a:latin typeface="Arial"/>
                <a:cs typeface="Arial"/>
              </a:rPr>
              <a:t>decrease in unscheduled maintenance</a:t>
            </a:r>
            <a:br>
              <a:rPr lang="en-US" sz="1111" b="1" dirty="0">
                <a:solidFill>
                  <a:srgbClr val="626469"/>
                </a:solidFill>
                <a:latin typeface="Arial"/>
                <a:cs typeface="Arial"/>
              </a:rPr>
            </a:br>
            <a:r>
              <a:rPr lang="en-US" sz="778" dirty="0">
                <a:solidFill>
                  <a:srgbClr val="626469"/>
                </a:solidFill>
                <a:latin typeface="Arial"/>
              </a:rPr>
              <a:t>Condition-based maintenance approach</a:t>
            </a:r>
            <a:endParaRPr lang="en-US" sz="1000" dirty="0">
              <a:solidFill>
                <a:srgbClr val="626469"/>
              </a:solidFill>
              <a:latin typeface="Arial"/>
            </a:endParaRPr>
          </a:p>
        </p:txBody>
      </p:sp>
      <p:sp>
        <p:nvSpPr>
          <p:cNvPr id="24" name="TextBox 23">
            <a:extLst>
              <a:ext uri="{FF2B5EF4-FFF2-40B4-BE49-F238E27FC236}">
                <a16:creationId xmlns:a16="http://schemas.microsoft.com/office/drawing/2014/main" id="{F982DEB4-1E50-4E97-82A7-0E20C927E372}"/>
              </a:ext>
            </a:extLst>
          </p:cNvPr>
          <p:cNvSpPr txBox="1"/>
          <p:nvPr/>
        </p:nvSpPr>
        <p:spPr>
          <a:xfrm>
            <a:off x="6639248" y="3053087"/>
            <a:ext cx="2643564" cy="553934"/>
          </a:xfrm>
          <a:prstGeom prst="rect">
            <a:avLst/>
          </a:prstGeom>
          <a:noFill/>
        </p:spPr>
        <p:txBody>
          <a:bodyPr wrap="square" rtlCol="0">
            <a:spAutoFit/>
          </a:bodyPr>
          <a:lstStyle/>
          <a:p>
            <a:pPr algn="ctr" defTabSz="507682">
              <a:defRPr/>
            </a:pPr>
            <a:r>
              <a:rPr lang="en-US" sz="1111" b="1" dirty="0">
                <a:solidFill>
                  <a:srgbClr val="3DCD58"/>
                </a:solidFill>
                <a:latin typeface="Arial"/>
              </a:rPr>
              <a:t>Typically 33% </a:t>
            </a:r>
            <a:br>
              <a:rPr lang="en-US" sz="1111" b="1" dirty="0">
                <a:solidFill>
                  <a:srgbClr val="3DCD58"/>
                </a:solidFill>
                <a:latin typeface="Arial"/>
              </a:rPr>
            </a:br>
            <a:r>
              <a:rPr lang="en-US" sz="1111" b="1" dirty="0">
                <a:solidFill>
                  <a:srgbClr val="3DCD58"/>
                </a:solidFill>
                <a:latin typeface="Arial"/>
              </a:rPr>
              <a:t>fewer occupant complaints</a:t>
            </a:r>
          </a:p>
          <a:p>
            <a:pPr algn="ctr" defTabSz="507682">
              <a:defRPr/>
            </a:pPr>
            <a:r>
              <a:rPr lang="en-US" sz="778" dirty="0">
                <a:solidFill>
                  <a:srgbClr val="626469"/>
                </a:solidFill>
                <a:latin typeface="Arial"/>
              </a:rPr>
              <a:t>Automated diagnostics and fault detection</a:t>
            </a:r>
          </a:p>
        </p:txBody>
      </p:sp>
      <p:sp>
        <p:nvSpPr>
          <p:cNvPr id="25" name="TextBox 24">
            <a:extLst>
              <a:ext uri="{FF2B5EF4-FFF2-40B4-BE49-F238E27FC236}">
                <a16:creationId xmlns:a16="http://schemas.microsoft.com/office/drawing/2014/main" id="{8F86DC8A-05E3-4B63-9E96-6C021DCF8436}"/>
              </a:ext>
            </a:extLst>
          </p:cNvPr>
          <p:cNvSpPr txBox="1"/>
          <p:nvPr/>
        </p:nvSpPr>
        <p:spPr>
          <a:xfrm>
            <a:off x="6630151" y="4480615"/>
            <a:ext cx="2643564" cy="553934"/>
          </a:xfrm>
          <a:prstGeom prst="rect">
            <a:avLst/>
          </a:prstGeom>
          <a:noFill/>
        </p:spPr>
        <p:txBody>
          <a:bodyPr wrap="square" rtlCol="0">
            <a:spAutoFit/>
          </a:bodyPr>
          <a:lstStyle/>
          <a:p>
            <a:pPr algn="ctr" defTabSz="507682">
              <a:defRPr/>
            </a:pPr>
            <a:r>
              <a:rPr lang="en-US" sz="1111" b="1" dirty="0">
                <a:solidFill>
                  <a:srgbClr val="3DCD58"/>
                </a:solidFill>
                <a:latin typeface="Arial"/>
              </a:rPr>
              <a:t>Up to 20% </a:t>
            </a:r>
            <a:br>
              <a:rPr lang="en-US" sz="1111" b="1" dirty="0">
                <a:solidFill>
                  <a:srgbClr val="3DCD58"/>
                </a:solidFill>
                <a:latin typeface="Arial"/>
              </a:rPr>
            </a:br>
            <a:r>
              <a:rPr lang="en-US" sz="1111" b="1" dirty="0">
                <a:solidFill>
                  <a:srgbClr val="3DCD58"/>
                </a:solidFill>
                <a:latin typeface="Arial"/>
              </a:rPr>
              <a:t>energy cost reduction</a:t>
            </a:r>
            <a:br>
              <a:rPr lang="en-US" sz="1111" b="1" dirty="0">
                <a:solidFill>
                  <a:srgbClr val="3DCD58"/>
                </a:solidFill>
                <a:latin typeface="Arial"/>
              </a:rPr>
            </a:br>
            <a:r>
              <a:rPr lang="en-US" sz="778" dirty="0">
                <a:solidFill>
                  <a:srgbClr val="626469"/>
                </a:solidFill>
                <a:latin typeface="Arial"/>
              </a:rPr>
              <a:t>Continuous commissioning of your building equipment</a:t>
            </a:r>
          </a:p>
        </p:txBody>
      </p:sp>
      <p:sp>
        <p:nvSpPr>
          <p:cNvPr id="26" name="Freeform 308">
            <a:extLst>
              <a:ext uri="{FF2B5EF4-FFF2-40B4-BE49-F238E27FC236}">
                <a16:creationId xmlns:a16="http://schemas.microsoft.com/office/drawing/2014/main" id="{2E95B78A-5176-4FBC-94A0-ABCDB28D9E83}"/>
              </a:ext>
            </a:extLst>
          </p:cNvPr>
          <p:cNvSpPr>
            <a:spLocks/>
          </p:cNvSpPr>
          <p:nvPr/>
        </p:nvSpPr>
        <p:spPr bwMode="auto">
          <a:xfrm>
            <a:off x="7650244" y="1290592"/>
            <a:ext cx="304800" cy="304800"/>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tx2"/>
          </a:solidFill>
          <a:ln w="9525">
            <a:solidFill>
              <a:schemeClr val="tx2"/>
            </a:solidFill>
            <a:round/>
            <a:headEnd/>
            <a:tailEnd/>
          </a:ln>
        </p:spPr>
        <p:txBody>
          <a:bodyPr vert="horz" wrap="square" lIns="76200" tIns="38100" rIns="76200" bIns="38100" numCol="1" anchor="t" anchorCtr="0" compatLnSpc="1">
            <a:prstTxWarp prst="textNoShape">
              <a:avLst/>
            </a:prstTxWarp>
          </a:bodyPr>
          <a:lstStyle/>
          <a:p>
            <a:pPr defTabSz="761992">
              <a:defRPr/>
            </a:pPr>
            <a:endParaRPr lang="en-US" sz="1111" dirty="0">
              <a:solidFill>
                <a:srgbClr val="626469"/>
              </a:solidFill>
              <a:latin typeface="Arial"/>
            </a:endParaRPr>
          </a:p>
        </p:txBody>
      </p:sp>
      <p:sp>
        <p:nvSpPr>
          <p:cNvPr id="27" name="Freeform 564">
            <a:extLst>
              <a:ext uri="{FF2B5EF4-FFF2-40B4-BE49-F238E27FC236}">
                <a16:creationId xmlns:a16="http://schemas.microsoft.com/office/drawing/2014/main" id="{0552287C-74EA-4C48-8799-35B1587ABBA1}"/>
              </a:ext>
            </a:extLst>
          </p:cNvPr>
          <p:cNvSpPr>
            <a:spLocks/>
          </p:cNvSpPr>
          <p:nvPr/>
        </p:nvSpPr>
        <p:spPr bwMode="auto">
          <a:xfrm>
            <a:off x="7651320" y="4175816"/>
            <a:ext cx="406400" cy="304800"/>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chemeClr val="tx2"/>
          </a:solidFill>
          <a:ln w="9525">
            <a:noFill/>
            <a:round/>
            <a:headEnd/>
            <a:tailEnd/>
          </a:ln>
        </p:spPr>
        <p:txBody>
          <a:bodyPr vert="horz" wrap="square" lIns="76200" tIns="38100" rIns="76200" bIns="38100" numCol="1" anchor="t" anchorCtr="0" compatLnSpc="1">
            <a:prstTxWarp prst="textNoShape">
              <a:avLst/>
            </a:prstTxWarp>
          </a:bodyPr>
          <a:lstStyle/>
          <a:p>
            <a:pPr defTabSz="761992">
              <a:defRPr/>
            </a:pPr>
            <a:endParaRPr lang="en-US" sz="1111" dirty="0">
              <a:solidFill>
                <a:srgbClr val="626469"/>
              </a:solidFill>
              <a:latin typeface="Arial"/>
            </a:endParaRPr>
          </a:p>
        </p:txBody>
      </p:sp>
      <p:sp>
        <p:nvSpPr>
          <p:cNvPr id="28" name="Freeform 6">
            <a:extLst>
              <a:ext uri="{FF2B5EF4-FFF2-40B4-BE49-F238E27FC236}">
                <a16:creationId xmlns:a16="http://schemas.microsoft.com/office/drawing/2014/main" id="{0AE83F92-C0E4-424D-9DA2-6CF906638F3A}"/>
              </a:ext>
            </a:extLst>
          </p:cNvPr>
          <p:cNvSpPr>
            <a:spLocks/>
          </p:cNvSpPr>
          <p:nvPr/>
        </p:nvSpPr>
        <p:spPr bwMode="auto">
          <a:xfrm>
            <a:off x="7671476" y="2748287"/>
            <a:ext cx="406400" cy="3048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tx2"/>
          </a:solidFill>
          <a:ln w="9525">
            <a:noFill/>
            <a:round/>
            <a:headEnd/>
            <a:tailEnd/>
          </a:ln>
        </p:spPr>
        <p:txBody>
          <a:bodyPr vert="horz" wrap="square" lIns="76200" tIns="38100" rIns="76200" bIns="38100" numCol="1" anchor="t" anchorCtr="0" compatLnSpc="1">
            <a:prstTxWarp prst="textNoShape">
              <a:avLst/>
            </a:prstTxWarp>
          </a:bodyPr>
          <a:lstStyle/>
          <a:p>
            <a:pPr defTabSz="761992">
              <a:defRPr/>
            </a:pPr>
            <a:endParaRPr lang="en-US" sz="1111" dirty="0">
              <a:solidFill>
                <a:srgbClr val="626469"/>
              </a:solidFill>
              <a:latin typeface="Arial"/>
            </a:endParaRPr>
          </a:p>
        </p:txBody>
      </p:sp>
      <p:sp>
        <p:nvSpPr>
          <p:cNvPr id="29" name="Rectangle: Rounded Corners 28">
            <a:extLst>
              <a:ext uri="{FF2B5EF4-FFF2-40B4-BE49-F238E27FC236}">
                <a16:creationId xmlns:a16="http://schemas.microsoft.com/office/drawing/2014/main" id="{513F821C-0F65-4CDE-BB4B-6A18722BA4AE}"/>
              </a:ext>
            </a:extLst>
          </p:cNvPr>
          <p:cNvSpPr/>
          <p:nvPr/>
        </p:nvSpPr>
        <p:spPr>
          <a:xfrm>
            <a:off x="404819" y="1202284"/>
            <a:ext cx="4464326" cy="4068219"/>
          </a:xfrm>
          <a:prstGeom prst="roundRect">
            <a:avLst>
              <a:gd name="adj" fmla="val 3212"/>
            </a:avLst>
          </a:prstGeom>
          <a:noFill/>
          <a:ln w="762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1500" dirty="0">
              <a:solidFill>
                <a:prstClr val="white"/>
              </a:solidFill>
              <a:latin typeface="Arial"/>
            </a:endParaRPr>
          </a:p>
        </p:txBody>
      </p:sp>
      <p:pic>
        <p:nvPicPr>
          <p:cNvPr id="30" name="Picture 29">
            <a:extLst>
              <a:ext uri="{FF2B5EF4-FFF2-40B4-BE49-F238E27FC236}">
                <a16:creationId xmlns:a16="http://schemas.microsoft.com/office/drawing/2014/main" id="{9360CA21-684B-4472-AA3B-67E19D492F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78596" y="3027277"/>
            <a:ext cx="2807593" cy="2064567"/>
          </a:xfrm>
          <a:prstGeom prst="rect">
            <a:avLst/>
          </a:prstGeom>
          <a:ln>
            <a:noFill/>
          </a:ln>
          <a:effectLst>
            <a:outerShdw blurRad="292100" dist="139700" dir="2700000" algn="tl" rotWithShape="0">
              <a:srgbClr val="333333">
                <a:alpha val="65000"/>
              </a:srgbClr>
            </a:outerShdw>
          </a:effectLst>
        </p:spPr>
      </p:pic>
      <p:sp>
        <p:nvSpPr>
          <p:cNvPr id="31" name="Oval 30">
            <a:extLst>
              <a:ext uri="{FF2B5EF4-FFF2-40B4-BE49-F238E27FC236}">
                <a16:creationId xmlns:a16="http://schemas.microsoft.com/office/drawing/2014/main" id="{89C68BEE-A671-408B-AFCA-89FA2ED8A462}"/>
              </a:ext>
            </a:extLst>
          </p:cNvPr>
          <p:cNvSpPr/>
          <p:nvPr/>
        </p:nvSpPr>
        <p:spPr>
          <a:xfrm>
            <a:off x="2456478" y="4499514"/>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1</a:t>
            </a:r>
          </a:p>
        </p:txBody>
      </p:sp>
      <p:sp>
        <p:nvSpPr>
          <p:cNvPr id="32" name="Oval 31">
            <a:extLst>
              <a:ext uri="{FF2B5EF4-FFF2-40B4-BE49-F238E27FC236}">
                <a16:creationId xmlns:a16="http://schemas.microsoft.com/office/drawing/2014/main" id="{0743C12D-1BCA-4AA9-88EC-495C3825F542}"/>
              </a:ext>
            </a:extLst>
          </p:cNvPr>
          <p:cNvSpPr/>
          <p:nvPr/>
        </p:nvSpPr>
        <p:spPr>
          <a:xfrm>
            <a:off x="2451218" y="3419438"/>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2</a:t>
            </a:r>
          </a:p>
        </p:txBody>
      </p:sp>
      <p:sp>
        <p:nvSpPr>
          <p:cNvPr id="33" name="Oval 32">
            <a:extLst>
              <a:ext uri="{FF2B5EF4-FFF2-40B4-BE49-F238E27FC236}">
                <a16:creationId xmlns:a16="http://schemas.microsoft.com/office/drawing/2014/main" id="{32B54595-38D2-4DF0-9BB2-3FB98EAACF32}"/>
              </a:ext>
            </a:extLst>
          </p:cNvPr>
          <p:cNvSpPr/>
          <p:nvPr/>
        </p:nvSpPr>
        <p:spPr>
          <a:xfrm>
            <a:off x="2456478" y="3963999"/>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3</a:t>
            </a:r>
          </a:p>
        </p:txBody>
      </p:sp>
      <p:sp>
        <p:nvSpPr>
          <p:cNvPr id="34" name="Oval 33">
            <a:extLst>
              <a:ext uri="{FF2B5EF4-FFF2-40B4-BE49-F238E27FC236}">
                <a16:creationId xmlns:a16="http://schemas.microsoft.com/office/drawing/2014/main" id="{A9DBAA17-99A7-4D65-8E20-182F08D57AC8}"/>
              </a:ext>
            </a:extLst>
          </p:cNvPr>
          <p:cNvSpPr/>
          <p:nvPr/>
        </p:nvSpPr>
        <p:spPr>
          <a:xfrm>
            <a:off x="3382654" y="4499514"/>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4</a:t>
            </a:r>
          </a:p>
        </p:txBody>
      </p:sp>
      <p:sp>
        <p:nvSpPr>
          <p:cNvPr id="35" name="Oval 34">
            <a:extLst>
              <a:ext uri="{FF2B5EF4-FFF2-40B4-BE49-F238E27FC236}">
                <a16:creationId xmlns:a16="http://schemas.microsoft.com/office/drawing/2014/main" id="{7626C381-3027-4582-A49E-2C44183402EA}"/>
              </a:ext>
            </a:extLst>
          </p:cNvPr>
          <p:cNvSpPr/>
          <p:nvPr/>
        </p:nvSpPr>
        <p:spPr>
          <a:xfrm>
            <a:off x="3380492" y="3963999"/>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5</a:t>
            </a:r>
          </a:p>
        </p:txBody>
      </p:sp>
      <p:sp>
        <p:nvSpPr>
          <p:cNvPr id="37" name="Oval 36">
            <a:extLst>
              <a:ext uri="{FF2B5EF4-FFF2-40B4-BE49-F238E27FC236}">
                <a16:creationId xmlns:a16="http://schemas.microsoft.com/office/drawing/2014/main" id="{64109739-44D4-4CA8-9CAD-5810F0698B4E}"/>
              </a:ext>
            </a:extLst>
          </p:cNvPr>
          <p:cNvSpPr/>
          <p:nvPr/>
        </p:nvSpPr>
        <p:spPr>
          <a:xfrm>
            <a:off x="3228092" y="3154897"/>
            <a:ext cx="152400" cy="1524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r>
              <a:rPr lang="en-US" sz="1222" b="1" dirty="0">
                <a:solidFill>
                  <a:prstClr val="white"/>
                </a:solidFill>
                <a:latin typeface="Arial"/>
              </a:rPr>
              <a:t>6</a:t>
            </a:r>
          </a:p>
        </p:txBody>
      </p:sp>
      <p:sp>
        <p:nvSpPr>
          <p:cNvPr id="2" name="Isosceles Triangle 1">
            <a:extLst>
              <a:ext uri="{FF2B5EF4-FFF2-40B4-BE49-F238E27FC236}">
                <a16:creationId xmlns:a16="http://schemas.microsoft.com/office/drawing/2014/main" id="{ADF9D07B-C50B-4209-83A9-E7326186736A}"/>
              </a:ext>
            </a:extLst>
          </p:cNvPr>
          <p:cNvSpPr/>
          <p:nvPr/>
        </p:nvSpPr>
        <p:spPr>
          <a:xfrm rot="5400000">
            <a:off x="3974288" y="2921472"/>
            <a:ext cx="3674240" cy="593554"/>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dirty="0">
              <a:solidFill>
                <a:prstClr val="white"/>
              </a:solidFill>
              <a:latin typeface="Arial"/>
            </a:endParaRPr>
          </a:p>
        </p:txBody>
      </p:sp>
    </p:spTree>
    <p:extLst>
      <p:ext uri="{BB962C8B-B14F-4D97-AF65-F5344CB8AC3E}">
        <p14:creationId xmlns:p14="http://schemas.microsoft.com/office/powerpoint/2010/main" val="2613377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59E77329-3580-47B0-BAEA-8396C3477BD5}"/>
              </a:ext>
            </a:extLst>
          </p:cNvPr>
          <p:cNvSpPr/>
          <p:nvPr/>
        </p:nvSpPr>
        <p:spPr>
          <a:xfrm>
            <a:off x="443492" y="4114082"/>
            <a:ext cx="3709207" cy="836903"/>
          </a:xfrm>
          <a:prstGeom prst="roundRect">
            <a:avLst>
              <a:gd name="adj" fmla="val 7219"/>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dirty="0">
              <a:solidFill>
                <a:prstClr val="white"/>
              </a:solidFill>
              <a:latin typeface="Arial"/>
            </a:endParaRPr>
          </a:p>
        </p:txBody>
      </p:sp>
      <p:sp>
        <p:nvSpPr>
          <p:cNvPr id="4" name="Rectangle: Rounded Corners 3">
            <a:extLst>
              <a:ext uri="{FF2B5EF4-FFF2-40B4-BE49-F238E27FC236}">
                <a16:creationId xmlns:a16="http://schemas.microsoft.com/office/drawing/2014/main" id="{178E895E-9FB2-44DC-8DEC-3F35F178A69B}"/>
              </a:ext>
            </a:extLst>
          </p:cNvPr>
          <p:cNvSpPr/>
          <p:nvPr/>
        </p:nvSpPr>
        <p:spPr>
          <a:xfrm>
            <a:off x="443492" y="1325320"/>
            <a:ext cx="3709207" cy="2739868"/>
          </a:xfrm>
          <a:prstGeom prst="roundRect">
            <a:avLst>
              <a:gd name="adj" fmla="val 7219"/>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2000" dirty="0">
              <a:solidFill>
                <a:prstClr val="white"/>
              </a:solidFill>
              <a:latin typeface="Arial"/>
            </a:endParaRPr>
          </a:p>
        </p:txBody>
      </p:sp>
      <p:graphicFrame>
        <p:nvGraphicFramePr>
          <p:cNvPr id="12" name="Object 11" hidden="1"/>
          <p:cNvGraphicFramePr>
            <a:graphicFrameLocks noChangeAspect="1"/>
          </p:cNvGraphicFramePr>
          <p:nvPr>
            <p:custDataLst>
              <p:tags r:id="rId2"/>
            </p:custDataLst>
          </p:nvPr>
        </p:nvGraphicFramePr>
        <p:xfrm>
          <a:off x="1765" y="1765"/>
          <a:ext cx="1763" cy="1763"/>
        </p:xfrm>
        <a:graphic>
          <a:graphicData uri="http://schemas.openxmlformats.org/presentationml/2006/ole">
            <mc:AlternateContent xmlns:mc="http://schemas.openxmlformats.org/markup-compatibility/2006">
              <mc:Choice xmlns:v="urn:schemas-microsoft-com:vml" Requires="v">
                <p:oleObj spid="_x0000_s10246" name="think-cell Slide" r:id="rId4" imgW="270" imgH="270" progId="TCLayout.ActiveDocument.1">
                  <p:embed/>
                </p:oleObj>
              </mc:Choice>
              <mc:Fallback>
                <p:oleObj name="think-cell Slide" r:id="rId4" imgW="270" imgH="270" progId="TCLayout.ActiveDocument.1">
                  <p:embed/>
                  <p:pic>
                    <p:nvPicPr>
                      <p:cNvPr id="12" name="Object 11" hidden="1"/>
                      <p:cNvPicPr/>
                      <p:nvPr/>
                    </p:nvPicPr>
                    <p:blipFill>
                      <a:blip r:embed="rId5"/>
                      <a:stretch>
                        <a:fillRect/>
                      </a:stretch>
                    </p:blipFill>
                    <p:spPr>
                      <a:xfrm>
                        <a:off x="1765" y="1765"/>
                        <a:ext cx="1763" cy="1763"/>
                      </a:xfrm>
                      <a:prstGeom prst="rect">
                        <a:avLst/>
                      </a:prstGeom>
                    </p:spPr>
                  </p:pic>
                </p:oleObj>
              </mc:Fallback>
            </mc:AlternateContent>
          </a:graphicData>
        </a:graphic>
      </p:graphicFrame>
      <p:sp>
        <p:nvSpPr>
          <p:cNvPr id="2" name="Slide Number Placeholder 1"/>
          <p:cNvSpPr>
            <a:spLocks noGrp="1"/>
          </p:cNvSpPr>
          <p:nvPr>
            <p:ph type="sldNum" sz="quarter" idx="4"/>
          </p:nvPr>
        </p:nvSpPr>
        <p:spPr/>
        <p:txBody>
          <a:bodyPr/>
          <a:lstStyle/>
          <a:p>
            <a:pPr defTabSz="507682"/>
            <a:r>
              <a:rPr lang="en-US" dirty="0">
                <a:solidFill>
                  <a:srgbClr val="3DCD58"/>
                </a:solidFill>
              </a:rPr>
              <a:t>Page </a:t>
            </a:r>
            <a:fld id="{5A9C12DC-491F-9444-86A2-13AC5C62A2FC}" type="slidenum">
              <a:rPr lang="en-US">
                <a:solidFill>
                  <a:srgbClr val="3DCD58"/>
                </a:solidFill>
              </a:rPr>
              <a:pPr defTabSz="507682"/>
              <a:t>18</a:t>
            </a:fld>
            <a:endParaRPr lang="en-US" dirty="0">
              <a:solidFill>
                <a:srgbClr val="3DCD58"/>
              </a:solidFill>
            </a:endParaRPr>
          </a:p>
        </p:txBody>
      </p:sp>
      <p:sp>
        <p:nvSpPr>
          <p:cNvPr id="3" name="Footer Placeholder 2"/>
          <p:cNvSpPr>
            <a:spLocks noGrp="1"/>
          </p:cNvSpPr>
          <p:nvPr>
            <p:ph type="ftr" sz="quarter" idx="3"/>
          </p:nvPr>
        </p:nvSpPr>
        <p:spPr/>
        <p:txBody>
          <a:bodyPr/>
          <a:lstStyle/>
          <a:p>
            <a:pPr defTabSz="507682"/>
            <a:r>
              <a:rPr lang="en-US" dirty="0">
                <a:solidFill>
                  <a:srgbClr val="626469"/>
                </a:solidFill>
              </a:rPr>
              <a:t>Confidential Property of Schneider Electric |</a:t>
            </a:r>
          </a:p>
        </p:txBody>
      </p:sp>
      <p:sp>
        <p:nvSpPr>
          <p:cNvPr id="7" name="Rounded Rectangle 6"/>
          <p:cNvSpPr/>
          <p:nvPr/>
        </p:nvSpPr>
        <p:spPr>
          <a:xfrm>
            <a:off x="601271" y="1576126"/>
            <a:ext cx="3373560" cy="558800"/>
          </a:xfrm>
          <a:prstGeom prst="roundRect">
            <a:avLst>
              <a:gd name="adj" fmla="val 11459"/>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507682"/>
            <a:r>
              <a:rPr lang="en-US" sz="1333" b="1" dirty="0">
                <a:solidFill>
                  <a:prstClr val="white"/>
                </a:solidFill>
                <a:latin typeface="Arial"/>
              </a:rPr>
              <a:t>Monitoring</a:t>
            </a:r>
          </a:p>
          <a:p>
            <a:pPr algn="ctr" defTabSz="507682"/>
            <a:r>
              <a:rPr lang="en-US" sz="1000" dirty="0">
                <a:solidFill>
                  <a:prstClr val="white"/>
                </a:solidFill>
                <a:latin typeface="Arial"/>
              </a:rPr>
              <a:t>Real-time alarms, fault &amp; operating conditions</a:t>
            </a:r>
          </a:p>
        </p:txBody>
      </p:sp>
      <p:sp>
        <p:nvSpPr>
          <p:cNvPr id="8" name="Rounded Rectangle 7"/>
          <p:cNvSpPr/>
          <p:nvPr/>
        </p:nvSpPr>
        <p:spPr>
          <a:xfrm>
            <a:off x="601271" y="2183819"/>
            <a:ext cx="3373560" cy="558800"/>
          </a:xfrm>
          <a:prstGeom prst="roundRect">
            <a:avLst>
              <a:gd name="adj" fmla="val 885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507682"/>
            <a:r>
              <a:rPr lang="en-US" sz="1333" b="1" dirty="0">
                <a:solidFill>
                  <a:prstClr val="white"/>
                </a:solidFill>
                <a:latin typeface="Arial"/>
              </a:rPr>
              <a:t>Analytics</a:t>
            </a:r>
          </a:p>
          <a:p>
            <a:pPr algn="ctr" defTabSz="507682"/>
            <a:r>
              <a:rPr lang="en-US" sz="1000" dirty="0">
                <a:solidFill>
                  <a:prstClr val="white"/>
                </a:solidFill>
                <a:latin typeface="Arial"/>
              </a:rPr>
              <a:t>BMS and HVAC equipment data, fault &amp; operating conditions, alarm data</a:t>
            </a:r>
          </a:p>
        </p:txBody>
      </p:sp>
      <p:sp>
        <p:nvSpPr>
          <p:cNvPr id="14" name="Rounded Rectangle 13"/>
          <p:cNvSpPr/>
          <p:nvPr/>
        </p:nvSpPr>
        <p:spPr>
          <a:xfrm>
            <a:off x="601271" y="4335712"/>
            <a:ext cx="3373560" cy="558800"/>
          </a:xfrm>
          <a:prstGeom prst="roundRect">
            <a:avLst>
              <a:gd name="adj" fmla="val 11459"/>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507682"/>
            <a:r>
              <a:rPr lang="en-US" sz="1333" b="1" dirty="0">
                <a:solidFill>
                  <a:prstClr val="white"/>
                </a:solidFill>
                <a:latin typeface="Arial"/>
              </a:rPr>
              <a:t>Onsite Resolution</a:t>
            </a:r>
          </a:p>
          <a:p>
            <a:pPr algn="ctr" defTabSz="507682"/>
            <a:r>
              <a:rPr lang="en-US" sz="1000" dirty="0">
                <a:solidFill>
                  <a:prstClr val="white"/>
                </a:solidFill>
                <a:latin typeface="Arial"/>
              </a:rPr>
              <a:t>Troubleshooting, Maintenance</a:t>
            </a:r>
          </a:p>
        </p:txBody>
      </p:sp>
      <p:sp>
        <p:nvSpPr>
          <p:cNvPr id="21" name="Rounded Rectangle 20"/>
          <p:cNvSpPr/>
          <p:nvPr/>
        </p:nvSpPr>
        <p:spPr>
          <a:xfrm>
            <a:off x="603130" y="3410681"/>
            <a:ext cx="3373560" cy="558800"/>
          </a:xfrm>
          <a:prstGeom prst="roundRect">
            <a:avLst>
              <a:gd name="adj" fmla="val 1015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507682"/>
            <a:r>
              <a:rPr lang="en-US" sz="1333" b="1" dirty="0">
                <a:solidFill>
                  <a:prstClr val="white"/>
                </a:solidFill>
                <a:latin typeface="Arial"/>
              </a:rPr>
              <a:t>Reports</a:t>
            </a:r>
          </a:p>
          <a:p>
            <a:pPr algn="ctr" defTabSz="507682"/>
            <a:r>
              <a:rPr lang="en-US" sz="1000" dirty="0">
                <a:solidFill>
                  <a:prstClr val="white"/>
                </a:solidFill>
                <a:latin typeface="Arial"/>
              </a:rPr>
              <a:t>Intelligent site check reports, Dashboards</a:t>
            </a:r>
          </a:p>
        </p:txBody>
      </p:sp>
      <p:sp>
        <p:nvSpPr>
          <p:cNvPr id="26" name="Rounded Rectangle 25"/>
          <p:cNvSpPr/>
          <p:nvPr/>
        </p:nvSpPr>
        <p:spPr>
          <a:xfrm>
            <a:off x="601271" y="2798044"/>
            <a:ext cx="3373560" cy="558800"/>
          </a:xfrm>
          <a:prstGeom prst="roundRect">
            <a:avLst>
              <a:gd name="adj" fmla="val 12761"/>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507682"/>
            <a:r>
              <a:rPr lang="en-US" sz="1333" b="1" dirty="0">
                <a:solidFill>
                  <a:prstClr val="white"/>
                </a:solidFill>
                <a:latin typeface="Arial"/>
              </a:rPr>
              <a:t>Remote Support</a:t>
            </a:r>
            <a:endParaRPr lang="en-US" sz="1167" b="1" dirty="0">
              <a:solidFill>
                <a:prstClr val="white"/>
              </a:solidFill>
              <a:latin typeface="Arial"/>
            </a:endParaRPr>
          </a:p>
          <a:p>
            <a:pPr algn="ctr" defTabSz="507682"/>
            <a:r>
              <a:rPr lang="en-US" sz="1000" dirty="0">
                <a:solidFill>
                  <a:prstClr val="white"/>
                </a:solidFill>
                <a:latin typeface="Arial"/>
              </a:rPr>
              <a:t>Troubleshooting, Maintenance</a:t>
            </a:r>
          </a:p>
        </p:txBody>
      </p:sp>
      <p:sp>
        <p:nvSpPr>
          <p:cNvPr id="60" name="Rectangle 59"/>
          <p:cNvSpPr/>
          <p:nvPr/>
        </p:nvSpPr>
        <p:spPr>
          <a:xfrm>
            <a:off x="6449577" y="1179149"/>
            <a:ext cx="1550424" cy="263277"/>
          </a:xfrm>
          <a:prstGeom prst="rect">
            <a:avLst/>
          </a:prstGeom>
        </p:spPr>
        <p:txBody>
          <a:bodyPr wrap="none">
            <a:spAutoFit/>
          </a:bodyPr>
          <a:lstStyle/>
          <a:p>
            <a:pPr defTabSz="507682"/>
            <a:r>
              <a:rPr lang="en-US" sz="1111" i="1" kern="0" dirty="0">
                <a:solidFill>
                  <a:prstClr val="black">
                    <a:lumMod val="65000"/>
                    <a:lumOff val="35000"/>
                  </a:prstClr>
                </a:solidFill>
                <a:latin typeface="Arial"/>
                <a:ea typeface="Geneva" charset="0"/>
                <a:cs typeface="Alleyn Book"/>
              </a:rPr>
              <a:t>Delivery to customers</a:t>
            </a:r>
          </a:p>
        </p:txBody>
      </p:sp>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0598" y="1828523"/>
            <a:ext cx="4210136" cy="2961976"/>
          </a:xfrm>
          <a:prstGeom prst="rect">
            <a:avLst/>
          </a:prstGeom>
        </p:spPr>
      </p:pic>
      <p:cxnSp>
        <p:nvCxnSpPr>
          <p:cNvPr id="22" name="Straight Connector 21"/>
          <p:cNvCxnSpPr/>
          <p:nvPr/>
        </p:nvCxnSpPr>
        <p:spPr>
          <a:xfrm>
            <a:off x="4358987" y="1251104"/>
            <a:ext cx="0" cy="406400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D615C69-8D2B-46D1-972F-7B82B81C01D5}"/>
              </a:ext>
            </a:extLst>
          </p:cNvPr>
          <p:cNvSpPr txBox="1"/>
          <p:nvPr/>
        </p:nvSpPr>
        <p:spPr>
          <a:xfrm>
            <a:off x="152228" y="16877"/>
            <a:ext cx="9943264" cy="776175"/>
          </a:xfrm>
          <a:prstGeom prst="rect">
            <a:avLst/>
          </a:prstGeom>
          <a:noFill/>
        </p:spPr>
        <p:txBody>
          <a:bodyPr wrap="square" rtlCol="0">
            <a:spAutoFit/>
          </a:bodyPr>
          <a:lstStyle/>
          <a:p>
            <a:pPr defTabSz="507850">
              <a:defRPr/>
            </a:pPr>
            <a:r>
              <a:rPr lang="en-US" sz="2666" b="1" dirty="0">
                <a:solidFill>
                  <a:srgbClr val="3DCD58"/>
                </a:solidFill>
                <a:latin typeface="Arial" panose="020B0604020202020204" pitchFamily="34" charset="0"/>
                <a:cs typeface="Arial" panose="020B0604020202020204" pitchFamily="34" charset="0"/>
              </a:rPr>
              <a:t>Building Advisor </a:t>
            </a:r>
          </a:p>
          <a:p>
            <a:pPr defTabSz="507850">
              <a:defRPr/>
            </a:pPr>
            <a:r>
              <a:rPr lang="en-US" sz="1778" b="1" dirty="0">
                <a:solidFill>
                  <a:srgbClr val="00B0F0"/>
                </a:solidFill>
                <a:latin typeface="Arial" panose="020B0604020202020204" pitchFamily="34" charset="0"/>
                <a:cs typeface="Arial" panose="020B0604020202020204" pitchFamily="34" charset="0"/>
              </a:rPr>
              <a:t>Delivery Model overview for Annual Services Plans </a:t>
            </a:r>
            <a:r>
              <a:rPr lang="en-US" sz="1333" dirty="0">
                <a:solidFill>
                  <a:srgbClr val="00B0F0"/>
                </a:solidFill>
                <a:latin typeface="Arial" panose="020B0604020202020204" pitchFamily="34" charset="0"/>
                <a:cs typeface="Arial" panose="020B0604020202020204" pitchFamily="34" charset="0"/>
              </a:rPr>
              <a:t>(Plus, Prime, Ultra, Managed Software)</a:t>
            </a:r>
            <a:endParaRPr lang="en-US" sz="1778" dirty="0">
              <a:solidFill>
                <a:srgbClr val="626469"/>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193610A3-F64C-4B71-AB88-113227139FC0}"/>
              </a:ext>
            </a:extLst>
          </p:cNvPr>
          <p:cNvSpPr/>
          <p:nvPr/>
        </p:nvSpPr>
        <p:spPr>
          <a:xfrm>
            <a:off x="567824" y="1302547"/>
            <a:ext cx="1822935" cy="263277"/>
          </a:xfrm>
          <a:prstGeom prst="rect">
            <a:avLst/>
          </a:prstGeom>
        </p:spPr>
        <p:txBody>
          <a:bodyPr wrap="none">
            <a:spAutoFit/>
          </a:bodyPr>
          <a:lstStyle/>
          <a:p>
            <a:pPr defTabSz="507682"/>
            <a:r>
              <a:rPr lang="en-US" sz="1111" i="1" kern="0" dirty="0">
                <a:solidFill>
                  <a:prstClr val="black">
                    <a:lumMod val="65000"/>
                    <a:lumOff val="35000"/>
                  </a:prstClr>
                </a:solidFill>
                <a:latin typeface="Arial"/>
                <a:ea typeface="Geneva" charset="0"/>
                <a:cs typeface="Alleyn Book"/>
              </a:rPr>
              <a:t>Connected Services Hubs</a:t>
            </a:r>
          </a:p>
        </p:txBody>
      </p:sp>
      <p:sp>
        <p:nvSpPr>
          <p:cNvPr id="27" name="Rectangle 26">
            <a:extLst>
              <a:ext uri="{FF2B5EF4-FFF2-40B4-BE49-F238E27FC236}">
                <a16:creationId xmlns:a16="http://schemas.microsoft.com/office/drawing/2014/main" id="{7CB960BA-3C99-47C6-9BAF-24783A22565F}"/>
              </a:ext>
            </a:extLst>
          </p:cNvPr>
          <p:cNvSpPr/>
          <p:nvPr/>
        </p:nvSpPr>
        <p:spPr>
          <a:xfrm>
            <a:off x="6618910" y="1348483"/>
            <a:ext cx="1550424" cy="263277"/>
          </a:xfrm>
          <a:prstGeom prst="rect">
            <a:avLst/>
          </a:prstGeom>
        </p:spPr>
        <p:txBody>
          <a:bodyPr wrap="none">
            <a:spAutoFit/>
          </a:bodyPr>
          <a:lstStyle/>
          <a:p>
            <a:pPr defTabSz="507682"/>
            <a:r>
              <a:rPr lang="en-US" sz="1111" i="1" kern="0" dirty="0">
                <a:solidFill>
                  <a:prstClr val="black">
                    <a:lumMod val="65000"/>
                    <a:lumOff val="35000"/>
                  </a:prstClr>
                </a:solidFill>
                <a:latin typeface="Arial"/>
                <a:ea typeface="Geneva" charset="0"/>
                <a:cs typeface="Alleyn Book"/>
              </a:rPr>
              <a:t>Delivery to customers</a:t>
            </a:r>
          </a:p>
        </p:txBody>
      </p:sp>
      <p:sp>
        <p:nvSpPr>
          <p:cNvPr id="29" name="Rectangle 28">
            <a:extLst>
              <a:ext uri="{FF2B5EF4-FFF2-40B4-BE49-F238E27FC236}">
                <a16:creationId xmlns:a16="http://schemas.microsoft.com/office/drawing/2014/main" id="{1B671583-8AAC-41BF-B220-AFA6A1C9C846}"/>
              </a:ext>
            </a:extLst>
          </p:cNvPr>
          <p:cNvSpPr/>
          <p:nvPr/>
        </p:nvSpPr>
        <p:spPr>
          <a:xfrm>
            <a:off x="601272" y="4084189"/>
            <a:ext cx="1800493" cy="263277"/>
          </a:xfrm>
          <a:prstGeom prst="rect">
            <a:avLst/>
          </a:prstGeom>
        </p:spPr>
        <p:txBody>
          <a:bodyPr wrap="none">
            <a:spAutoFit/>
          </a:bodyPr>
          <a:lstStyle/>
          <a:p>
            <a:pPr defTabSz="507682"/>
            <a:r>
              <a:rPr lang="en-US" sz="1111" i="1" kern="0" dirty="0">
                <a:solidFill>
                  <a:prstClr val="black">
                    <a:lumMod val="65000"/>
                    <a:lumOff val="35000"/>
                  </a:prstClr>
                </a:solidFill>
                <a:latin typeface="Arial"/>
                <a:ea typeface="Geneva" charset="0"/>
                <a:cs typeface="Alleyn Book"/>
              </a:rPr>
              <a:t>Field Services Technician</a:t>
            </a:r>
          </a:p>
        </p:txBody>
      </p:sp>
    </p:spTree>
    <p:extLst>
      <p:ext uri="{BB962C8B-B14F-4D97-AF65-F5344CB8AC3E}">
        <p14:creationId xmlns:p14="http://schemas.microsoft.com/office/powerpoint/2010/main" val="1284736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 name="Table 105">
            <a:extLst>
              <a:ext uri="{FF2B5EF4-FFF2-40B4-BE49-F238E27FC236}">
                <a16:creationId xmlns:a16="http://schemas.microsoft.com/office/drawing/2014/main" id="{EE4672B7-A4D9-423E-9184-8BAD155AE758}"/>
              </a:ext>
            </a:extLst>
          </p:cNvPr>
          <p:cNvGraphicFramePr>
            <a:graphicFrameLocks noGrp="1"/>
          </p:cNvGraphicFramePr>
          <p:nvPr/>
        </p:nvGraphicFramePr>
        <p:xfrm>
          <a:off x="732190" y="829590"/>
          <a:ext cx="7730734" cy="4377976"/>
        </p:xfrm>
        <a:graphic>
          <a:graphicData uri="http://schemas.openxmlformats.org/drawingml/2006/table">
            <a:tbl>
              <a:tblPr firstRow="1" bandRow="1"/>
              <a:tblGrid>
                <a:gridCol w="780079">
                  <a:extLst>
                    <a:ext uri="{9D8B030D-6E8A-4147-A177-3AD203B41FA5}">
                      <a16:colId xmlns:a16="http://schemas.microsoft.com/office/drawing/2014/main" val="1250684080"/>
                    </a:ext>
                  </a:extLst>
                </a:gridCol>
                <a:gridCol w="2636242">
                  <a:extLst>
                    <a:ext uri="{9D8B030D-6E8A-4147-A177-3AD203B41FA5}">
                      <a16:colId xmlns:a16="http://schemas.microsoft.com/office/drawing/2014/main" val="1923523667"/>
                    </a:ext>
                  </a:extLst>
                </a:gridCol>
                <a:gridCol w="1108091">
                  <a:extLst>
                    <a:ext uri="{9D8B030D-6E8A-4147-A177-3AD203B41FA5}">
                      <a16:colId xmlns:a16="http://schemas.microsoft.com/office/drawing/2014/main" val="3249575916"/>
                    </a:ext>
                  </a:extLst>
                </a:gridCol>
                <a:gridCol w="1148466">
                  <a:extLst>
                    <a:ext uri="{9D8B030D-6E8A-4147-A177-3AD203B41FA5}">
                      <a16:colId xmlns:a16="http://schemas.microsoft.com/office/drawing/2014/main" val="3347764555"/>
                    </a:ext>
                  </a:extLst>
                </a:gridCol>
                <a:gridCol w="1028928">
                  <a:extLst>
                    <a:ext uri="{9D8B030D-6E8A-4147-A177-3AD203B41FA5}">
                      <a16:colId xmlns:a16="http://schemas.microsoft.com/office/drawing/2014/main" val="1823619477"/>
                    </a:ext>
                  </a:extLst>
                </a:gridCol>
                <a:gridCol w="1028928">
                  <a:extLst>
                    <a:ext uri="{9D8B030D-6E8A-4147-A177-3AD203B41FA5}">
                      <a16:colId xmlns:a16="http://schemas.microsoft.com/office/drawing/2014/main" val="586968177"/>
                    </a:ext>
                  </a:extLst>
                </a:gridCol>
              </a:tblGrid>
              <a:tr h="338667">
                <a:tc rowSpan="2" gridSpan="2">
                  <a:txBody>
                    <a:bodyPr/>
                    <a:lstStyle/>
                    <a:p>
                      <a:r>
                        <a:rPr lang="en-US" sz="800" b="0" i="1" dirty="0">
                          <a:solidFill>
                            <a:schemeClr val="tx1">
                              <a:lumMod val="75000"/>
                              <a:lumOff val="25000"/>
                            </a:schemeClr>
                          </a:solidFill>
                          <a:latin typeface="Arial" panose="020B0604020202020204" pitchFamily="34" charset="0"/>
                          <a:cs typeface="Arial" panose="020B0604020202020204" pitchFamily="34" charset="0"/>
                        </a:rPr>
                        <a:t>BMS Services offer based on On-Site, Remote and Advanced Analytics delivered by Building Advisor</a:t>
                      </a:r>
                    </a:p>
                  </a:txBody>
                  <a:tcPr marL="101600" marR="101600" marT="46182" marB="46182"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hMerge="1">
                  <a:txBody>
                    <a:bodyPr/>
                    <a:lstStyle/>
                    <a:p>
                      <a:endParaRPr lang="en-US"/>
                    </a:p>
                  </a:txBody>
                  <a:tcPr/>
                </a:tc>
                <a:tc gridSpan="3">
                  <a:txBody>
                    <a:bodyPr/>
                    <a:lstStyle/>
                    <a:p>
                      <a:pPr marL="0" algn="ctr" defTabSz="914400" rtl="0" eaLnBrk="1" latinLnBrk="0" hangingPunct="1"/>
                      <a:endParaRPr lang="en-US" sz="1100" b="1" kern="1200" dirty="0">
                        <a:solidFill>
                          <a:schemeClr val="lt1"/>
                        </a:solidFill>
                        <a:latin typeface="Arial" panose="020B0604020202020204" pitchFamily="34" charset="0"/>
                        <a:ea typeface="+mn-ea"/>
                        <a:cs typeface="Arial" panose="020B0604020202020204" pitchFamily="34" charset="0"/>
                      </a:endParaRP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latinLnBrk="0" hangingPunct="1"/>
                      <a:endParaRPr lang="en-US" sz="1000" b="1" kern="1200" dirty="0">
                        <a:solidFill>
                          <a:schemeClr val="lt1"/>
                        </a:solidFill>
                        <a:latin typeface="Arial" panose="020B0604020202020204" pitchFamily="34" charset="0"/>
                        <a:ea typeface="+mn-ea"/>
                        <a:cs typeface="Arial" panose="020B0604020202020204" pitchFamily="34" charset="0"/>
                      </a:endParaRPr>
                    </a:p>
                  </a:txBody>
                  <a:tcPr marT="34350" marB="3435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algn="ctr" defTabSz="914400" rtl="0" eaLnBrk="1" latinLnBrk="0" hangingPunct="1"/>
                      <a:endParaRPr lang="en-US" sz="1000" b="1" kern="1200" dirty="0">
                        <a:solidFill>
                          <a:schemeClr val="lt1"/>
                        </a:solidFill>
                        <a:latin typeface="Arial" panose="020B0604020202020204" pitchFamily="34" charset="0"/>
                        <a:ea typeface="+mn-ea"/>
                        <a:cs typeface="Arial" panose="020B0604020202020204" pitchFamily="34" charset="0"/>
                      </a:endParaRPr>
                    </a:p>
                  </a:txBody>
                  <a:tcPr marT="34350" marB="3435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sz="1600" dirty="0"/>
                    </a:p>
                  </a:txBody>
                  <a:tcPr marL="101600" marR="101600" marT="50800" marB="50800">
                    <a:lnL w="12700" cap="flat" cmpd="sng" algn="ctr">
                      <a:solidFill>
                        <a:sysClr val="window" lastClr="FFFFFF"/>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93950295"/>
                  </a:ext>
                </a:extLst>
              </a:tr>
              <a:tr h="347267">
                <a:tc gridSpan="2" vMerge="1">
                  <a:txBody>
                    <a:bodyPr/>
                    <a:lstStyle>
                      <a:lvl1pPr marL="0" algn="l" defTabSz="457184" rtl="0" eaLnBrk="1" latinLnBrk="0" hangingPunct="1">
                        <a:defRPr sz="1800" b="1" kern="1200">
                          <a:solidFill>
                            <a:schemeClr val="lt1"/>
                          </a:solidFill>
                          <a:latin typeface="Calibri" panose="020F0502020204030204"/>
                        </a:defRPr>
                      </a:lvl1pPr>
                      <a:lvl2pPr marL="457184" algn="l" defTabSz="457184" rtl="0" eaLnBrk="1" latinLnBrk="0" hangingPunct="1">
                        <a:defRPr sz="1800" b="1" kern="1200">
                          <a:solidFill>
                            <a:schemeClr val="lt1"/>
                          </a:solidFill>
                          <a:latin typeface="Calibri" panose="020F0502020204030204"/>
                        </a:defRPr>
                      </a:lvl2pPr>
                      <a:lvl3pPr marL="914367" algn="l" defTabSz="457184" rtl="0" eaLnBrk="1" latinLnBrk="0" hangingPunct="1">
                        <a:defRPr sz="1800" b="1" kern="1200">
                          <a:solidFill>
                            <a:schemeClr val="lt1"/>
                          </a:solidFill>
                          <a:latin typeface="Calibri" panose="020F0502020204030204"/>
                        </a:defRPr>
                      </a:lvl3pPr>
                      <a:lvl4pPr marL="1371552" algn="l" defTabSz="457184" rtl="0" eaLnBrk="1" latinLnBrk="0" hangingPunct="1">
                        <a:defRPr sz="1800" b="1" kern="1200">
                          <a:solidFill>
                            <a:schemeClr val="lt1"/>
                          </a:solidFill>
                          <a:latin typeface="Calibri" panose="020F0502020204030204"/>
                        </a:defRPr>
                      </a:lvl4pPr>
                      <a:lvl5pPr marL="1828736" algn="l" defTabSz="457184" rtl="0" eaLnBrk="1" latinLnBrk="0" hangingPunct="1">
                        <a:defRPr sz="1800" b="1" kern="1200">
                          <a:solidFill>
                            <a:schemeClr val="lt1"/>
                          </a:solidFill>
                          <a:latin typeface="Calibri" panose="020F0502020204030204"/>
                        </a:defRPr>
                      </a:lvl5pPr>
                      <a:lvl6pPr marL="2285919" algn="l" defTabSz="457184" rtl="0" eaLnBrk="1" latinLnBrk="0" hangingPunct="1">
                        <a:defRPr sz="1800" b="1" kern="1200">
                          <a:solidFill>
                            <a:schemeClr val="lt1"/>
                          </a:solidFill>
                          <a:latin typeface="Calibri" panose="020F0502020204030204"/>
                        </a:defRPr>
                      </a:lvl6pPr>
                      <a:lvl7pPr marL="2743103" algn="l" defTabSz="457184" rtl="0" eaLnBrk="1" latinLnBrk="0" hangingPunct="1">
                        <a:defRPr sz="1800" b="1" kern="1200">
                          <a:solidFill>
                            <a:schemeClr val="lt1"/>
                          </a:solidFill>
                          <a:latin typeface="Calibri" panose="020F0502020204030204"/>
                        </a:defRPr>
                      </a:lvl7pPr>
                      <a:lvl8pPr marL="3200287" algn="l" defTabSz="457184" rtl="0" eaLnBrk="1" latinLnBrk="0" hangingPunct="1">
                        <a:defRPr sz="1800" b="1" kern="1200">
                          <a:solidFill>
                            <a:schemeClr val="lt1"/>
                          </a:solidFill>
                          <a:latin typeface="Calibri" panose="020F0502020204030204"/>
                        </a:defRPr>
                      </a:lvl8pPr>
                      <a:lvl9pPr marL="3657471" algn="l" defTabSz="457184" rtl="0" eaLnBrk="1" latinLnBrk="0" hangingPunct="1">
                        <a:defRPr sz="1800" b="1" kern="1200">
                          <a:solidFill>
                            <a:schemeClr val="lt1"/>
                          </a:solidFill>
                          <a:latin typeface="Calibri" panose="020F0502020204030204"/>
                        </a:defRPr>
                      </a:lvl9pPr>
                    </a:lstStyle>
                    <a:p>
                      <a:endParaRPr lang="en-US" sz="900" b="0" i="1" dirty="0">
                        <a:solidFill>
                          <a:schemeClr val="tx1">
                            <a:lumMod val="75000"/>
                            <a:lumOff val="25000"/>
                          </a:schemeClr>
                        </a:solidFill>
                        <a:latin typeface="Arial" panose="020B0604020202020204" pitchFamily="34" charset="0"/>
                        <a:cs typeface="Arial" panose="020B0604020202020204" pitchFamily="34" charset="0"/>
                      </a:endParaRPr>
                    </a:p>
                  </a:txBody>
                  <a:tcPr marT="41564" marB="41564"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vMerge="1">
                  <a:txBody>
                    <a:bodyPr/>
                    <a:lstStyle/>
                    <a:p>
                      <a:endParaRPr lang="en-US" dirty="0"/>
                    </a:p>
                  </a:txBody>
                  <a:tcPr>
                    <a:solidFill>
                      <a:schemeClr val="tx1">
                        <a:alpha val="80000"/>
                      </a:schemeClr>
                    </a:solidFill>
                  </a:tcPr>
                </a:tc>
                <a:tc>
                  <a:txBody>
                    <a:bodyPr/>
                    <a:lstStyle>
                      <a:lvl1pPr marL="0" algn="l" defTabSz="457184" rtl="0" eaLnBrk="1" latinLnBrk="0" hangingPunct="1">
                        <a:defRPr sz="1800" b="1" kern="1200">
                          <a:solidFill>
                            <a:schemeClr val="lt1"/>
                          </a:solidFill>
                          <a:latin typeface="Calibri" panose="020F0502020204030204"/>
                        </a:defRPr>
                      </a:lvl1pPr>
                      <a:lvl2pPr marL="457184" algn="l" defTabSz="457184" rtl="0" eaLnBrk="1" latinLnBrk="0" hangingPunct="1">
                        <a:defRPr sz="1800" b="1" kern="1200">
                          <a:solidFill>
                            <a:schemeClr val="lt1"/>
                          </a:solidFill>
                          <a:latin typeface="Calibri" panose="020F0502020204030204"/>
                        </a:defRPr>
                      </a:lvl2pPr>
                      <a:lvl3pPr marL="914367" algn="l" defTabSz="457184" rtl="0" eaLnBrk="1" latinLnBrk="0" hangingPunct="1">
                        <a:defRPr sz="1800" b="1" kern="1200">
                          <a:solidFill>
                            <a:schemeClr val="lt1"/>
                          </a:solidFill>
                          <a:latin typeface="Calibri" panose="020F0502020204030204"/>
                        </a:defRPr>
                      </a:lvl3pPr>
                      <a:lvl4pPr marL="1371552" algn="l" defTabSz="457184" rtl="0" eaLnBrk="1" latinLnBrk="0" hangingPunct="1">
                        <a:defRPr sz="1800" b="1" kern="1200">
                          <a:solidFill>
                            <a:schemeClr val="lt1"/>
                          </a:solidFill>
                          <a:latin typeface="Calibri" panose="020F0502020204030204"/>
                        </a:defRPr>
                      </a:lvl4pPr>
                      <a:lvl5pPr marL="1828736" algn="l" defTabSz="457184" rtl="0" eaLnBrk="1" latinLnBrk="0" hangingPunct="1">
                        <a:defRPr sz="1800" b="1" kern="1200">
                          <a:solidFill>
                            <a:schemeClr val="lt1"/>
                          </a:solidFill>
                          <a:latin typeface="Calibri" panose="020F0502020204030204"/>
                        </a:defRPr>
                      </a:lvl5pPr>
                      <a:lvl6pPr marL="2285919" algn="l" defTabSz="457184" rtl="0" eaLnBrk="1" latinLnBrk="0" hangingPunct="1">
                        <a:defRPr sz="1800" b="1" kern="1200">
                          <a:solidFill>
                            <a:schemeClr val="lt1"/>
                          </a:solidFill>
                          <a:latin typeface="Calibri" panose="020F0502020204030204"/>
                        </a:defRPr>
                      </a:lvl6pPr>
                      <a:lvl7pPr marL="2743103" algn="l" defTabSz="457184" rtl="0" eaLnBrk="1" latinLnBrk="0" hangingPunct="1">
                        <a:defRPr sz="1800" b="1" kern="1200">
                          <a:solidFill>
                            <a:schemeClr val="lt1"/>
                          </a:solidFill>
                          <a:latin typeface="Calibri" panose="020F0502020204030204"/>
                        </a:defRPr>
                      </a:lvl7pPr>
                      <a:lvl8pPr marL="3200287" algn="l" defTabSz="457184" rtl="0" eaLnBrk="1" latinLnBrk="0" hangingPunct="1">
                        <a:defRPr sz="1800" b="1" kern="1200">
                          <a:solidFill>
                            <a:schemeClr val="lt1"/>
                          </a:solidFill>
                          <a:latin typeface="Calibri" panose="020F0502020204030204"/>
                        </a:defRPr>
                      </a:lvl8pPr>
                      <a:lvl9pPr marL="3657471" algn="l" defTabSz="457184" rtl="0" eaLnBrk="1" latinLnBrk="0" hangingPunct="1">
                        <a:defRPr sz="1800" b="1" kern="1200">
                          <a:solidFill>
                            <a:schemeClr val="lt1"/>
                          </a:solidFill>
                          <a:latin typeface="Calibri" panose="020F0502020204030204"/>
                        </a:defRPr>
                      </a:lvl9pPr>
                    </a:lstStyle>
                    <a:p>
                      <a:pPr marL="0" algn="ctr" defTabSz="914400" rtl="0" eaLnBrk="1" latinLnBrk="0" hangingPunct="1"/>
                      <a:r>
                        <a:rPr lang="en-US" sz="900" kern="1200" dirty="0">
                          <a:latin typeface="Arial" panose="020B0604020202020204" pitchFamily="34" charset="0"/>
                          <a:cs typeface="Arial" panose="020B0604020202020204" pitchFamily="34" charset="0"/>
                        </a:rPr>
                        <a:t>Plus</a:t>
                      </a:r>
                      <a:endParaRPr lang="en-US" sz="900" b="1" kern="1200" dirty="0">
                        <a:solidFill>
                          <a:schemeClr val="lt1"/>
                        </a:solidFill>
                        <a:latin typeface="Arial" panose="020B0604020202020204" pitchFamily="34" charset="0"/>
                        <a:ea typeface="+mn-ea"/>
                        <a:cs typeface="Arial" panose="020B0604020202020204" pitchFamily="34" charset="0"/>
                      </a:endParaRPr>
                    </a:p>
                  </a:txBody>
                  <a:tcPr marL="101600" marR="101600" marT="38167" marB="38167" anchor="ctr">
                    <a:lnL w="12700" cmpd="sng">
                      <a:noFill/>
                      <a:prstDash val="soli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457184" rtl="0" eaLnBrk="1" latinLnBrk="0" hangingPunct="1">
                        <a:defRPr sz="1800" b="1" kern="1200">
                          <a:solidFill>
                            <a:schemeClr val="lt1"/>
                          </a:solidFill>
                          <a:latin typeface="Calibri" panose="020F0502020204030204"/>
                        </a:defRPr>
                      </a:lvl1pPr>
                      <a:lvl2pPr marL="457184" algn="l" defTabSz="457184" rtl="0" eaLnBrk="1" latinLnBrk="0" hangingPunct="1">
                        <a:defRPr sz="1800" b="1" kern="1200">
                          <a:solidFill>
                            <a:schemeClr val="lt1"/>
                          </a:solidFill>
                          <a:latin typeface="Calibri" panose="020F0502020204030204"/>
                        </a:defRPr>
                      </a:lvl2pPr>
                      <a:lvl3pPr marL="914367" algn="l" defTabSz="457184" rtl="0" eaLnBrk="1" latinLnBrk="0" hangingPunct="1">
                        <a:defRPr sz="1800" b="1" kern="1200">
                          <a:solidFill>
                            <a:schemeClr val="lt1"/>
                          </a:solidFill>
                          <a:latin typeface="Calibri" panose="020F0502020204030204"/>
                        </a:defRPr>
                      </a:lvl3pPr>
                      <a:lvl4pPr marL="1371552" algn="l" defTabSz="457184" rtl="0" eaLnBrk="1" latinLnBrk="0" hangingPunct="1">
                        <a:defRPr sz="1800" b="1" kern="1200">
                          <a:solidFill>
                            <a:schemeClr val="lt1"/>
                          </a:solidFill>
                          <a:latin typeface="Calibri" panose="020F0502020204030204"/>
                        </a:defRPr>
                      </a:lvl4pPr>
                      <a:lvl5pPr marL="1828736" algn="l" defTabSz="457184" rtl="0" eaLnBrk="1" latinLnBrk="0" hangingPunct="1">
                        <a:defRPr sz="1800" b="1" kern="1200">
                          <a:solidFill>
                            <a:schemeClr val="lt1"/>
                          </a:solidFill>
                          <a:latin typeface="Calibri" panose="020F0502020204030204"/>
                        </a:defRPr>
                      </a:lvl5pPr>
                      <a:lvl6pPr marL="2285919" algn="l" defTabSz="457184" rtl="0" eaLnBrk="1" latinLnBrk="0" hangingPunct="1">
                        <a:defRPr sz="1800" b="1" kern="1200">
                          <a:solidFill>
                            <a:schemeClr val="lt1"/>
                          </a:solidFill>
                          <a:latin typeface="Calibri" panose="020F0502020204030204"/>
                        </a:defRPr>
                      </a:lvl6pPr>
                      <a:lvl7pPr marL="2743103" algn="l" defTabSz="457184" rtl="0" eaLnBrk="1" latinLnBrk="0" hangingPunct="1">
                        <a:defRPr sz="1800" b="1" kern="1200">
                          <a:solidFill>
                            <a:schemeClr val="lt1"/>
                          </a:solidFill>
                          <a:latin typeface="Calibri" panose="020F0502020204030204"/>
                        </a:defRPr>
                      </a:lvl7pPr>
                      <a:lvl8pPr marL="3200287" algn="l" defTabSz="457184" rtl="0" eaLnBrk="1" latinLnBrk="0" hangingPunct="1">
                        <a:defRPr sz="1800" b="1" kern="1200">
                          <a:solidFill>
                            <a:schemeClr val="lt1"/>
                          </a:solidFill>
                          <a:latin typeface="Calibri" panose="020F0502020204030204"/>
                        </a:defRPr>
                      </a:lvl8pPr>
                      <a:lvl9pPr marL="3657471" algn="l" defTabSz="457184" rtl="0" eaLnBrk="1" latinLnBrk="0" hangingPunct="1">
                        <a:defRPr sz="1800" b="1" kern="1200">
                          <a:solidFill>
                            <a:schemeClr val="lt1"/>
                          </a:solidFill>
                          <a:latin typeface="Calibri" panose="020F0502020204030204"/>
                        </a:defRPr>
                      </a:lvl9pPr>
                    </a:lstStyle>
                    <a:p>
                      <a:pPr marL="0" algn="ctr" defTabSz="914400" rtl="0" eaLnBrk="1" latinLnBrk="0" hangingPunct="1"/>
                      <a:r>
                        <a:rPr lang="en-US" sz="900" kern="1200" dirty="0">
                          <a:latin typeface="Arial" panose="020B0604020202020204" pitchFamily="34" charset="0"/>
                          <a:cs typeface="Arial" panose="020B0604020202020204" pitchFamily="34" charset="0"/>
                        </a:rPr>
                        <a:t>Prime</a:t>
                      </a:r>
                      <a:endParaRPr lang="en-US" sz="900" b="1" kern="1200" dirty="0">
                        <a:solidFill>
                          <a:schemeClr val="lt1"/>
                        </a:solidFill>
                        <a:latin typeface="Arial" panose="020B0604020202020204" pitchFamily="34" charset="0"/>
                        <a:ea typeface="+mn-ea"/>
                        <a:cs typeface="Arial" panose="020B0604020202020204" pitchFamily="34" charset="0"/>
                      </a:endParaRPr>
                    </a:p>
                  </a:txBody>
                  <a:tcPr marL="101600" marR="101600" marT="38167" marB="38167" anchor="ctr">
                    <a:lnL w="12700" cmpd="sng">
                      <a:solidFill>
                        <a:sysClr val="window" lastClr="FFFFFF"/>
                      </a:solidFill>
                    </a:lnL>
                    <a:lnR w="12700" cmpd="sng">
                      <a:solidFill>
                        <a:sysClr val="window" lastClr="FFFFFF"/>
                      </a:solidFill>
                    </a:lnR>
                    <a:lnT w="38100" cap="flat" cmpd="sng" algn="ctr">
                      <a:no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457184" rtl="0" eaLnBrk="1" latinLnBrk="0" hangingPunct="1">
                        <a:defRPr sz="1800" b="1" kern="1200">
                          <a:solidFill>
                            <a:schemeClr val="lt1"/>
                          </a:solidFill>
                          <a:latin typeface="Calibri" panose="020F0502020204030204"/>
                        </a:defRPr>
                      </a:lvl1pPr>
                      <a:lvl2pPr marL="457184" algn="l" defTabSz="457184" rtl="0" eaLnBrk="1" latinLnBrk="0" hangingPunct="1">
                        <a:defRPr sz="1800" b="1" kern="1200">
                          <a:solidFill>
                            <a:schemeClr val="lt1"/>
                          </a:solidFill>
                          <a:latin typeface="Calibri" panose="020F0502020204030204"/>
                        </a:defRPr>
                      </a:lvl2pPr>
                      <a:lvl3pPr marL="914367" algn="l" defTabSz="457184" rtl="0" eaLnBrk="1" latinLnBrk="0" hangingPunct="1">
                        <a:defRPr sz="1800" b="1" kern="1200">
                          <a:solidFill>
                            <a:schemeClr val="lt1"/>
                          </a:solidFill>
                          <a:latin typeface="Calibri" panose="020F0502020204030204"/>
                        </a:defRPr>
                      </a:lvl3pPr>
                      <a:lvl4pPr marL="1371552" algn="l" defTabSz="457184" rtl="0" eaLnBrk="1" latinLnBrk="0" hangingPunct="1">
                        <a:defRPr sz="1800" b="1" kern="1200">
                          <a:solidFill>
                            <a:schemeClr val="lt1"/>
                          </a:solidFill>
                          <a:latin typeface="Calibri" panose="020F0502020204030204"/>
                        </a:defRPr>
                      </a:lvl4pPr>
                      <a:lvl5pPr marL="1828736" algn="l" defTabSz="457184" rtl="0" eaLnBrk="1" latinLnBrk="0" hangingPunct="1">
                        <a:defRPr sz="1800" b="1" kern="1200">
                          <a:solidFill>
                            <a:schemeClr val="lt1"/>
                          </a:solidFill>
                          <a:latin typeface="Calibri" panose="020F0502020204030204"/>
                        </a:defRPr>
                      </a:lvl5pPr>
                      <a:lvl6pPr marL="2285919" algn="l" defTabSz="457184" rtl="0" eaLnBrk="1" latinLnBrk="0" hangingPunct="1">
                        <a:defRPr sz="1800" b="1" kern="1200">
                          <a:solidFill>
                            <a:schemeClr val="lt1"/>
                          </a:solidFill>
                          <a:latin typeface="Calibri" panose="020F0502020204030204"/>
                        </a:defRPr>
                      </a:lvl6pPr>
                      <a:lvl7pPr marL="2743103" algn="l" defTabSz="457184" rtl="0" eaLnBrk="1" latinLnBrk="0" hangingPunct="1">
                        <a:defRPr sz="1800" b="1" kern="1200">
                          <a:solidFill>
                            <a:schemeClr val="lt1"/>
                          </a:solidFill>
                          <a:latin typeface="Calibri" panose="020F0502020204030204"/>
                        </a:defRPr>
                      </a:lvl7pPr>
                      <a:lvl8pPr marL="3200287" algn="l" defTabSz="457184" rtl="0" eaLnBrk="1" latinLnBrk="0" hangingPunct="1">
                        <a:defRPr sz="1800" b="1" kern="1200">
                          <a:solidFill>
                            <a:schemeClr val="lt1"/>
                          </a:solidFill>
                          <a:latin typeface="Calibri" panose="020F0502020204030204"/>
                        </a:defRPr>
                      </a:lvl8pPr>
                      <a:lvl9pPr marL="3657471" algn="l" defTabSz="457184" rtl="0" eaLnBrk="1" latinLnBrk="0" hangingPunct="1">
                        <a:defRPr sz="1800" b="1" kern="1200">
                          <a:solidFill>
                            <a:schemeClr val="lt1"/>
                          </a:solidFill>
                          <a:latin typeface="Calibri" panose="020F0502020204030204"/>
                        </a:defRPr>
                      </a:lvl9pPr>
                    </a:lstStyle>
                    <a:p>
                      <a:pPr marL="0" algn="ctr" defTabSz="914400" rtl="0" eaLnBrk="1" latinLnBrk="0" hangingPunct="1"/>
                      <a:r>
                        <a:rPr lang="en-US" sz="900" kern="1200" dirty="0">
                          <a:latin typeface="Arial" panose="020B0604020202020204" pitchFamily="34" charset="0"/>
                          <a:cs typeface="Arial" panose="020B0604020202020204" pitchFamily="34" charset="0"/>
                        </a:rPr>
                        <a:t>Ultra</a:t>
                      </a:r>
                      <a:endParaRPr lang="en-US" sz="900" b="1" kern="1200" dirty="0">
                        <a:solidFill>
                          <a:schemeClr val="lt1"/>
                        </a:solidFill>
                        <a:latin typeface="Arial" panose="020B0604020202020204" pitchFamily="34" charset="0"/>
                        <a:ea typeface="+mn-ea"/>
                        <a:cs typeface="Arial" panose="020B0604020202020204" pitchFamily="34" charset="0"/>
                      </a:endParaRP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algn="ctr" defTabSz="914400" rtl="0" eaLnBrk="1" latinLnBrk="0" hangingPunct="1"/>
                      <a:r>
                        <a:rPr lang="en-US" sz="900" b="1" kern="1200" dirty="0">
                          <a:solidFill>
                            <a:schemeClr val="lt1"/>
                          </a:solidFill>
                          <a:latin typeface="Arial" panose="020B0604020202020204" pitchFamily="34" charset="0"/>
                          <a:ea typeface="+mn-ea"/>
                          <a:cs typeface="Arial" panose="020B0604020202020204" pitchFamily="34" charset="0"/>
                        </a:rPr>
                        <a:t>Managed Software</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64335663"/>
                  </a:ext>
                </a:extLst>
              </a:tr>
              <a:tr h="265370">
                <a:tc rowSpan="5">
                  <a:txBody>
                    <a:bodyPr/>
                    <a:lstStyle/>
                    <a:p>
                      <a:r>
                        <a:rPr lang="en-US" sz="900" b="1" dirty="0">
                          <a:solidFill>
                            <a:schemeClr val="accent1"/>
                          </a:solidFill>
                          <a:latin typeface="Arial" panose="020B0604020202020204" pitchFamily="34" charset="0"/>
                          <a:cs typeface="Arial" panose="020B0604020202020204" pitchFamily="34" charset="0"/>
                        </a:rPr>
                        <a:t>Monitor</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marL="0" algn="l" defTabSz="457184" rtl="0" eaLnBrk="1" latinLnBrk="0" hangingPunct="1"/>
                      <a:r>
                        <a:rPr lang="en-US" sz="800" b="1" kern="1200" dirty="0">
                          <a:solidFill>
                            <a:schemeClr val="accent1"/>
                          </a:solidFill>
                          <a:latin typeface="Arial" panose="020B0604020202020204" pitchFamily="34" charset="0"/>
                          <a:ea typeface="+mn-ea"/>
                          <a:cs typeface="Arial" panose="020B0604020202020204" pitchFamily="34" charset="0"/>
                        </a:rPr>
                        <a:t>Remote Connection &amp; Troubleshooting</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81206184"/>
                  </a:ext>
                </a:extLst>
              </a:tr>
              <a:tr h="232572">
                <a:tc vMerge="1">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endParaRPr lang="en-US" sz="800" b="1" dirty="0">
                        <a:solidFill>
                          <a:schemeClr val="accent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marL="0" algn="l" defTabSz="457184" rtl="0" eaLnBrk="1" latinLnBrk="0" hangingPunct="1"/>
                      <a:r>
                        <a:rPr lang="en-US" sz="800" b="1" kern="1200" dirty="0">
                          <a:solidFill>
                            <a:schemeClr val="accent1"/>
                          </a:solidFill>
                          <a:latin typeface="Arial" panose="020B0604020202020204" pitchFamily="34" charset="0"/>
                          <a:ea typeface="+mn-ea"/>
                          <a:cs typeface="Arial" panose="020B0604020202020204" pitchFamily="34" charset="0"/>
                        </a:rPr>
                        <a:t>BMS Health (EBO &gt;2.0)</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50890444"/>
                  </a:ext>
                </a:extLst>
              </a:tr>
              <a:tr h="232572">
                <a:tc vMerge="1">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endParaRPr lang="en-US" sz="800" dirty="0">
                        <a:solidFill>
                          <a:schemeClr val="bg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800" b="1" dirty="0">
                          <a:solidFill>
                            <a:schemeClr val="accent1"/>
                          </a:solidFill>
                          <a:latin typeface="Arial" panose="020B0604020202020204" pitchFamily="34" charset="0"/>
                          <a:cs typeface="Arial" panose="020B0604020202020204" pitchFamily="34" charset="0"/>
                        </a:rPr>
                        <a:t>Smart Alarm for (EBO, Vista, Continuum)</a:t>
                      </a:r>
                      <a:r>
                        <a:rPr lang="en-US" sz="800" b="0" dirty="0">
                          <a:solidFill>
                            <a:schemeClr val="accent1"/>
                          </a:solidFill>
                          <a:latin typeface="Arial" panose="020B0604020202020204" pitchFamily="34" charset="0"/>
                          <a:cs typeface="Arial" panose="020B0604020202020204" pitchFamily="34" charset="0"/>
                        </a:rPr>
                        <a:t> </a:t>
                      </a:r>
                    </a:p>
                  </a:txBody>
                  <a:tcPr marL="101600" marR="101600" marT="38167" marB="38167" anchor="ctr">
                    <a:lnL w="12700" cmpd="sng">
                      <a:solidFill>
                        <a:sysClr val="window" lastClr="FFFFFF"/>
                      </a:solidFill>
                    </a:lnL>
                    <a:lnR w="12700" cap="flat" cmpd="sng" algn="ctr">
                      <a:no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o</a:t>
                      </a:r>
                    </a:p>
                  </a:txBody>
                  <a:tcPr marL="101600" marR="101600" marT="38167" marB="38167" anchor="ctr">
                    <a:lnL w="12700" cmpd="sng">
                      <a:noFill/>
                      <a:prstDash val="soli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1"/>
                          </a:solidFill>
                          <a:latin typeface="Arial" panose="020B0604020202020204" pitchFamily="34" charset="0"/>
                          <a:cs typeface="Arial" panose="020B0604020202020204" pitchFamily="34" charset="0"/>
                        </a:rPr>
                        <a:t>o</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01176884"/>
                  </a:ext>
                </a:extLst>
              </a:tr>
              <a:tr h="232572">
                <a:tc vMerge="1">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endParaRPr lang="en-US" sz="800" dirty="0">
                        <a:solidFill>
                          <a:schemeClr val="bg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800" b="1" dirty="0">
                          <a:solidFill>
                            <a:schemeClr val="accent1"/>
                          </a:solidFill>
                          <a:latin typeface="Arial" panose="020B0604020202020204" pitchFamily="34" charset="0"/>
                          <a:cs typeface="Arial" panose="020B0604020202020204" pitchFamily="34" charset="0"/>
                        </a:rPr>
                        <a:t>Asset Health (BMS Agnostic)</a:t>
                      </a:r>
                    </a:p>
                  </a:txBody>
                  <a:tcPr marL="101600" marR="101600" marT="38167" marB="38167" anchor="ctr">
                    <a:lnL w="12700" cap="flat" cmpd="sng" algn="ctr">
                      <a:solidFill>
                        <a:sysClr val="window" lastClr="FFFFFF"/>
                      </a:solidFill>
                      <a:prstDash val="solid"/>
                      <a:round/>
                      <a:headEnd type="none" w="med" len="med"/>
                      <a:tailEnd type="none" w="med" len="med"/>
                    </a:lnL>
                    <a:lnR w="12700" cmpd="sng">
                      <a:no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8905637"/>
                  </a:ext>
                </a:extLst>
              </a:tr>
              <a:tr h="232572">
                <a:tc vMerge="1">
                  <a:txBody>
                    <a:bodyPr/>
                    <a:lstStyle/>
                    <a:p>
                      <a:endParaRPr lang="en-US" sz="800" b="1" dirty="0">
                        <a:solidFill>
                          <a:schemeClr val="accent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800" b="1" dirty="0">
                          <a:solidFill>
                            <a:schemeClr val="accent1"/>
                          </a:solidFill>
                          <a:latin typeface="Arial" panose="020B0604020202020204" pitchFamily="34" charset="0"/>
                          <a:cs typeface="Arial" panose="020B0604020202020204" pitchFamily="34" charset="0"/>
                        </a:rPr>
                        <a:t>Energy Health (BMS Agnostic)**</a:t>
                      </a:r>
                    </a:p>
                  </a:txBody>
                  <a:tcPr marL="101600" marR="101600" marT="38167" marB="38167" anchor="ctr">
                    <a:lnL w="12700" cap="flat" cmpd="sng" algn="ctr">
                      <a:solidFill>
                        <a:sysClr val="window" lastClr="FFFFFF"/>
                      </a:solidFill>
                      <a:prstDash val="solid"/>
                      <a:round/>
                      <a:headEnd type="none" w="med" len="med"/>
                      <a:tailEnd type="none" w="med" len="med"/>
                    </a:lnL>
                    <a:lnR w="12700" cmpd="sng">
                      <a:no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o</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dirty="0">
                          <a:solidFill>
                            <a:schemeClr val="accent1"/>
                          </a:solidFill>
                          <a:latin typeface="Arial" panose="020B0604020202020204" pitchFamily="34" charset="0"/>
                          <a:cs typeface="Arial" panose="020B0604020202020204" pitchFamily="34" charset="0"/>
                        </a:rPr>
                        <a:t>o</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2201993"/>
                  </a:ext>
                </a:extLst>
              </a:tr>
              <a:tr h="392880">
                <a:tc rowSpan="4">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marL="0" marR="0" lvl="0" indent="0" algn="l" defTabSz="45718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626469"/>
                          </a:solidFill>
                          <a:effectLst/>
                          <a:uLnTx/>
                          <a:uFillTx/>
                          <a:latin typeface="Arial" panose="020B0604020202020204" pitchFamily="34" charset="0"/>
                          <a:ea typeface="+mn-ea"/>
                          <a:cs typeface="Arial" panose="020B0604020202020204" pitchFamily="34" charset="0"/>
                        </a:rPr>
                        <a:t>Maintain</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800" b="1" dirty="0">
                          <a:solidFill>
                            <a:schemeClr val="accent1"/>
                          </a:solidFill>
                          <a:latin typeface="Arial" panose="020B0604020202020204" pitchFamily="34" charset="0"/>
                          <a:cs typeface="Arial" panose="020B0604020202020204" pitchFamily="34" charset="0"/>
                        </a:rPr>
                        <a:t>Preventative Maintenance  - System</a:t>
                      </a:r>
                    </a:p>
                    <a:p>
                      <a:r>
                        <a:rPr lang="en-US" sz="700" i="1" dirty="0">
                          <a:solidFill>
                            <a:schemeClr val="accent5"/>
                          </a:solidFill>
                          <a:latin typeface="Arial" panose="020B0604020202020204" pitchFamily="34" charset="0"/>
                          <a:cs typeface="Arial" panose="020B0604020202020204" pitchFamily="34" charset="0"/>
                        </a:rPr>
                        <a:t>Based on Remote, BMS Health, Smart alarm</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78391151"/>
                  </a:ext>
                </a:extLst>
              </a:tr>
              <a:tr h="392880">
                <a:tc vMerge="1">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endParaRPr lang="en-US" sz="800" dirty="0">
                        <a:solidFill>
                          <a:schemeClr val="bg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800" b="1" dirty="0">
                          <a:solidFill>
                            <a:schemeClr val="accent1"/>
                          </a:solidFill>
                          <a:latin typeface="Arial" panose="020B0604020202020204" pitchFamily="34" charset="0"/>
                          <a:cs typeface="Arial" panose="020B0604020202020204" pitchFamily="34" charset="0"/>
                        </a:rPr>
                        <a:t>Preventative Maintenance - Asset</a:t>
                      </a:r>
                    </a:p>
                    <a:p>
                      <a:r>
                        <a:rPr lang="en-US" sz="700" i="1" dirty="0">
                          <a:solidFill>
                            <a:schemeClr val="accent5"/>
                          </a:solidFill>
                          <a:latin typeface="Arial" panose="020B0604020202020204" pitchFamily="34" charset="0"/>
                          <a:cs typeface="Arial" panose="020B0604020202020204" pitchFamily="34" charset="0"/>
                        </a:rPr>
                        <a:t>Time savings based on Asset Health &amp; Energy Health</a:t>
                      </a:r>
                    </a:p>
                  </a:txBody>
                  <a:tcPr marL="101600" marR="101600" marT="38167" marB="38167"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noFill/>
                      <a:prstDash val="soli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34705719"/>
                  </a:ext>
                </a:extLst>
              </a:tr>
              <a:tr h="392880">
                <a:tc vMerge="1">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endParaRPr lang="en-US" sz="800" dirty="0">
                        <a:solidFill>
                          <a:schemeClr val="bg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800" b="1" dirty="0">
                          <a:solidFill>
                            <a:schemeClr val="accent1"/>
                          </a:solidFill>
                          <a:latin typeface="Arial" panose="020B0604020202020204" pitchFamily="34" charset="0"/>
                          <a:cs typeface="Arial" panose="020B0604020202020204" pitchFamily="34" charset="0"/>
                        </a:rPr>
                        <a:t>Condition Based Maintenance</a:t>
                      </a:r>
                    </a:p>
                    <a:p>
                      <a:r>
                        <a:rPr lang="en-US" sz="700" i="1" dirty="0">
                          <a:solidFill>
                            <a:schemeClr val="accent5"/>
                          </a:solidFill>
                          <a:latin typeface="Arial" panose="020B0604020202020204" pitchFamily="34" charset="0"/>
                          <a:cs typeface="Arial" panose="020B0604020202020204" pitchFamily="34" charset="0"/>
                        </a:rPr>
                        <a:t>Savings based on BMS &amp; Asset health</a:t>
                      </a:r>
                    </a:p>
                  </a:txBody>
                  <a:tcPr marL="101600" marR="101600" marT="38167" marB="38167"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noFill/>
                      <a:prstDash val="soli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43649911"/>
                  </a:ext>
                </a:extLst>
              </a:tr>
              <a:tr h="296467">
                <a:tc vMerge="1">
                  <a:txBody>
                    <a:bodyPr/>
                    <a:lstStyle/>
                    <a:p>
                      <a:endParaRPr lang="en-US" sz="1000" dirty="0">
                        <a:solidFill>
                          <a:schemeClr val="accent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algn="l" defTabSz="457184" rtl="0" eaLnBrk="1" latinLnBrk="0" hangingPunct="1"/>
                      <a:r>
                        <a:rPr lang="en-US" sz="800" b="1" i="0" kern="1200" dirty="0">
                          <a:solidFill>
                            <a:schemeClr val="tx1">
                              <a:lumMod val="65000"/>
                              <a:lumOff val="35000"/>
                            </a:schemeClr>
                          </a:solidFill>
                          <a:latin typeface="Arial" panose="020B0604020202020204" pitchFamily="34" charset="0"/>
                          <a:ea typeface="+mn-ea"/>
                          <a:cs typeface="Arial" panose="020B0604020202020204" pitchFamily="34" charset="0"/>
                        </a:rPr>
                        <a:t>Task Manager</a:t>
                      </a:r>
                    </a:p>
                    <a:p>
                      <a:pPr marL="0" algn="l" defTabSz="457184" rtl="0" eaLnBrk="1" latinLnBrk="0" hangingPunct="1"/>
                      <a:r>
                        <a:rPr lang="en-US" sz="700" i="1" kern="1200" dirty="0">
                          <a:solidFill>
                            <a:schemeClr val="accent5"/>
                          </a:solidFill>
                          <a:latin typeface="Arial" panose="020B0604020202020204" pitchFamily="34" charset="0"/>
                          <a:ea typeface="+mn-ea"/>
                          <a:cs typeface="Arial" panose="020B0604020202020204" pitchFamily="34" charset="0"/>
                        </a:rPr>
                        <a:t>Assign actions based on Asset Health</a:t>
                      </a:r>
                      <a:endParaRPr lang="en-US" sz="700" i="0" kern="1200" dirty="0">
                        <a:solidFill>
                          <a:schemeClr val="tx1">
                            <a:lumMod val="65000"/>
                            <a:lumOff val="35000"/>
                          </a:schemeClr>
                        </a:solidFill>
                        <a:latin typeface="Arial" panose="020B0604020202020204" pitchFamily="34" charset="0"/>
                        <a:ea typeface="+mn-ea"/>
                        <a:cs typeface="Arial" panose="020B0604020202020204" pitchFamily="34" charset="0"/>
                      </a:endParaRP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53040404"/>
                  </a:ext>
                </a:extLst>
              </a:tr>
              <a:tr h="232572">
                <a:tc rowSpan="3">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900" b="1" dirty="0">
                          <a:solidFill>
                            <a:schemeClr val="accent1"/>
                          </a:solidFill>
                          <a:latin typeface="Arial" panose="020B0604020202020204" pitchFamily="34" charset="0"/>
                          <a:cs typeface="Arial" panose="020B0604020202020204" pitchFamily="34" charset="0"/>
                        </a:rPr>
                        <a:t>Improve</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800" b="1" kern="1200" dirty="0">
                          <a:solidFill>
                            <a:schemeClr val="accent1"/>
                          </a:solidFill>
                          <a:latin typeface="Arial" panose="020B0604020202020204" pitchFamily="34" charset="0"/>
                          <a:ea typeface="+mn-ea"/>
                          <a:cs typeface="Arial" panose="020B0604020202020204" pitchFamily="34" charset="0"/>
                        </a:rPr>
                        <a:t>Remote System Optimization</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34530197"/>
                  </a:ext>
                </a:extLst>
              </a:tr>
              <a:tr h="232572">
                <a:tc vMerge="1">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endParaRPr lang="en-US" sz="800" dirty="0">
                        <a:solidFill>
                          <a:schemeClr val="bg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800" b="1" dirty="0">
                          <a:solidFill>
                            <a:schemeClr val="accent1"/>
                          </a:solidFill>
                          <a:latin typeface="Arial" panose="020B0604020202020204" pitchFamily="34" charset="0"/>
                          <a:cs typeface="Arial" panose="020B0604020202020204" pitchFamily="34" charset="0"/>
                        </a:rPr>
                        <a:t>Onsite Preventative Maintenance</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93328424"/>
                  </a:ext>
                </a:extLst>
              </a:tr>
              <a:tr h="232572">
                <a:tc vMerge="1">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endParaRPr lang="en-US" sz="800" dirty="0">
                        <a:solidFill>
                          <a:schemeClr val="bg1"/>
                        </a:solidFill>
                        <a:latin typeface="Arial" panose="020B0604020202020204" pitchFamily="34" charset="0"/>
                        <a:cs typeface="Arial" panose="020B0604020202020204" pitchFamily="34" charset="0"/>
                      </a:endParaRPr>
                    </a:p>
                  </a:txBody>
                  <a:tcPr marT="34350" marB="3435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solidFill>
                            <a:schemeClr val="accent1"/>
                          </a:solidFill>
                          <a:latin typeface="Arial" panose="020B0604020202020204" pitchFamily="34" charset="0"/>
                          <a:cs typeface="Arial" panose="020B0604020202020204" pitchFamily="34" charset="0"/>
                        </a:rPr>
                        <a:t>Onsite Condition Based Maintenance</a:t>
                      </a:r>
                    </a:p>
                  </a:txBody>
                  <a:tcPr marL="101600" marR="101600" marT="38167" marB="38167" anchor="ctr">
                    <a:lnL w="12700" cmpd="sng">
                      <a:solidFill>
                        <a:sysClr val="window" lastClr="FFFFFF"/>
                      </a:solidFill>
                    </a:lnL>
                    <a:lnR w="12700" cmpd="sng">
                      <a:no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noFill/>
                      <a:prstDash val="soli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dirty="0">
                        <a:solidFill>
                          <a:schemeClr val="accent1"/>
                        </a:solidFill>
                        <a:latin typeface="Arial" panose="020B0604020202020204" pitchFamily="34" charset="0"/>
                        <a:cs typeface="Arial" panose="020B0604020202020204" pitchFamily="34" charset="0"/>
                      </a:endParaRP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16571828"/>
                  </a:ext>
                </a:extLst>
              </a:tr>
              <a:tr h="296467">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900" b="1" dirty="0">
                          <a:solidFill>
                            <a:schemeClr val="accent1"/>
                          </a:solidFill>
                          <a:latin typeface="Arial" panose="020B0604020202020204" pitchFamily="34" charset="0"/>
                          <a:cs typeface="Arial" panose="020B0604020202020204" pitchFamily="34" charset="0"/>
                        </a:rPr>
                        <a:t>Report</a:t>
                      </a:r>
                    </a:p>
                  </a:txBody>
                  <a:tcPr marL="101600" marR="101600" marT="38167" marB="38167"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r>
                        <a:rPr lang="en-US" sz="800" b="1" dirty="0">
                          <a:solidFill>
                            <a:schemeClr val="accent1"/>
                          </a:solidFill>
                          <a:latin typeface="Arial" panose="020B0604020202020204" pitchFamily="34" charset="0"/>
                          <a:cs typeface="Arial" panose="020B0604020202020204" pitchFamily="34" charset="0"/>
                        </a:rPr>
                        <a:t>Value Report </a:t>
                      </a:r>
                    </a:p>
                    <a:p>
                      <a:pPr marL="0" marR="0" lvl="0" indent="0" algn="l" defTabSz="457184" rtl="0" eaLnBrk="1" fontAlgn="auto" latinLnBrk="0" hangingPunct="1">
                        <a:lnSpc>
                          <a:spcPct val="100000"/>
                        </a:lnSpc>
                        <a:spcBef>
                          <a:spcPts val="0"/>
                        </a:spcBef>
                        <a:spcAft>
                          <a:spcPts val="0"/>
                        </a:spcAft>
                        <a:buClrTx/>
                        <a:buSzTx/>
                        <a:buFontTx/>
                        <a:buNone/>
                        <a:tabLst/>
                        <a:defRPr/>
                      </a:pPr>
                      <a:r>
                        <a:rPr lang="en-US" sz="700" b="0" i="1" dirty="0">
                          <a:solidFill>
                            <a:schemeClr val="accent5"/>
                          </a:solidFill>
                          <a:latin typeface="Arial" panose="020B0604020202020204" pitchFamily="34" charset="0"/>
                          <a:cs typeface="Arial" panose="020B0604020202020204" pitchFamily="34" charset="0"/>
                        </a:rPr>
                        <a:t>Based on BA modules, options offered</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mpd="sng">
                      <a:noFill/>
                      <a:prstDash val="soli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457184" rtl="0" eaLnBrk="1" latinLnBrk="0" hangingPunct="1">
                        <a:defRPr sz="1800" kern="1200">
                          <a:solidFill>
                            <a:schemeClr val="dk1"/>
                          </a:solidFill>
                          <a:latin typeface="Calibri" panose="020F0502020204030204"/>
                        </a:defRPr>
                      </a:lvl1pPr>
                      <a:lvl2pPr marL="457184" algn="l" defTabSz="457184" rtl="0" eaLnBrk="1" latinLnBrk="0" hangingPunct="1">
                        <a:defRPr sz="1800" kern="1200">
                          <a:solidFill>
                            <a:schemeClr val="dk1"/>
                          </a:solidFill>
                          <a:latin typeface="Calibri" panose="020F0502020204030204"/>
                        </a:defRPr>
                      </a:lvl2pPr>
                      <a:lvl3pPr marL="914367" algn="l" defTabSz="457184" rtl="0" eaLnBrk="1" latinLnBrk="0" hangingPunct="1">
                        <a:defRPr sz="1800" kern="1200">
                          <a:solidFill>
                            <a:schemeClr val="dk1"/>
                          </a:solidFill>
                          <a:latin typeface="Calibri" panose="020F0502020204030204"/>
                        </a:defRPr>
                      </a:lvl3pPr>
                      <a:lvl4pPr marL="1371552" algn="l" defTabSz="457184" rtl="0" eaLnBrk="1" latinLnBrk="0" hangingPunct="1">
                        <a:defRPr sz="1800" kern="1200">
                          <a:solidFill>
                            <a:schemeClr val="dk1"/>
                          </a:solidFill>
                          <a:latin typeface="Calibri" panose="020F0502020204030204"/>
                        </a:defRPr>
                      </a:lvl4pPr>
                      <a:lvl5pPr marL="1828736" algn="l" defTabSz="457184" rtl="0" eaLnBrk="1" latinLnBrk="0" hangingPunct="1">
                        <a:defRPr sz="1800" kern="1200">
                          <a:solidFill>
                            <a:schemeClr val="dk1"/>
                          </a:solidFill>
                          <a:latin typeface="Calibri" panose="020F0502020204030204"/>
                        </a:defRPr>
                      </a:lvl5pPr>
                      <a:lvl6pPr marL="2285919" algn="l" defTabSz="457184" rtl="0" eaLnBrk="1" latinLnBrk="0" hangingPunct="1">
                        <a:defRPr sz="1800" kern="1200">
                          <a:solidFill>
                            <a:schemeClr val="dk1"/>
                          </a:solidFill>
                          <a:latin typeface="Calibri" panose="020F0502020204030204"/>
                        </a:defRPr>
                      </a:lvl6pPr>
                      <a:lvl7pPr marL="2743103" algn="l" defTabSz="457184" rtl="0" eaLnBrk="1" latinLnBrk="0" hangingPunct="1">
                        <a:defRPr sz="1800" kern="1200">
                          <a:solidFill>
                            <a:schemeClr val="dk1"/>
                          </a:solidFill>
                          <a:latin typeface="Calibri" panose="020F0502020204030204"/>
                        </a:defRPr>
                      </a:lvl7pPr>
                      <a:lvl8pPr marL="3200287" algn="l" defTabSz="457184" rtl="0" eaLnBrk="1" latinLnBrk="0" hangingPunct="1">
                        <a:defRPr sz="1800" kern="1200">
                          <a:solidFill>
                            <a:schemeClr val="dk1"/>
                          </a:solidFill>
                          <a:latin typeface="Calibri" panose="020F0502020204030204"/>
                        </a:defRPr>
                      </a:lvl8pPr>
                      <a:lvl9pPr marL="3657471" algn="l" defTabSz="457184" rtl="0" eaLnBrk="1" latinLnBrk="0" hangingPunct="1">
                        <a:defRPr sz="1800" kern="1200">
                          <a:solidFill>
                            <a:schemeClr val="dk1"/>
                          </a:solidFill>
                          <a:latin typeface="Calibri" panose="020F0502020204030204"/>
                        </a:defRPr>
                      </a:lvl9pPr>
                    </a:lstStyle>
                    <a:p>
                      <a:pPr algn="ct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184" rtl="0" eaLnBrk="1" fontAlgn="auto" latinLnBrk="0" hangingPunct="1">
                        <a:lnSpc>
                          <a:spcPct val="100000"/>
                        </a:lnSpc>
                        <a:spcBef>
                          <a:spcPts val="0"/>
                        </a:spcBef>
                        <a:spcAft>
                          <a:spcPts val="0"/>
                        </a:spcAft>
                        <a:buClrTx/>
                        <a:buSzTx/>
                        <a:buFontTx/>
                        <a:buNone/>
                        <a:tabLst/>
                        <a:defRPr/>
                      </a:pPr>
                      <a:r>
                        <a:rPr lang="en-US" sz="800" dirty="0">
                          <a:solidFill>
                            <a:schemeClr val="accent1"/>
                          </a:solidFill>
                          <a:latin typeface="Arial" panose="020B0604020202020204" pitchFamily="34" charset="0"/>
                          <a:cs typeface="Arial" panose="020B0604020202020204" pitchFamily="34" charset="0"/>
                        </a:rPr>
                        <a:t>●</a:t>
                      </a:r>
                    </a:p>
                  </a:txBody>
                  <a:tcPr marL="101600" marR="101600" marT="38167" marB="38167"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5038600"/>
                  </a:ext>
                </a:extLst>
              </a:tr>
            </a:tbl>
          </a:graphicData>
        </a:graphic>
      </p:graphicFrame>
      <p:pic>
        <p:nvPicPr>
          <p:cNvPr id="47" name="Graphic 46">
            <a:extLst>
              <a:ext uri="{FF2B5EF4-FFF2-40B4-BE49-F238E27FC236}">
                <a16:creationId xmlns:a16="http://schemas.microsoft.com/office/drawing/2014/main" id="{AAC6D8DF-92C7-48A8-B3C4-79702A2A021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7634" y="5978293"/>
            <a:ext cx="327452" cy="327452"/>
          </a:xfrm>
          <a:prstGeom prst="rect">
            <a:avLst/>
          </a:prstGeom>
        </p:spPr>
      </p:pic>
      <p:grpSp>
        <p:nvGrpSpPr>
          <p:cNvPr id="4" name="Group 3">
            <a:extLst>
              <a:ext uri="{FF2B5EF4-FFF2-40B4-BE49-F238E27FC236}">
                <a16:creationId xmlns:a16="http://schemas.microsoft.com/office/drawing/2014/main" id="{3E3175A7-3283-4ADC-AC44-C2EE27385735}"/>
              </a:ext>
            </a:extLst>
          </p:cNvPr>
          <p:cNvGrpSpPr/>
          <p:nvPr/>
        </p:nvGrpSpPr>
        <p:grpSpPr>
          <a:xfrm>
            <a:off x="187633" y="5341932"/>
            <a:ext cx="2030501" cy="246221"/>
            <a:chOff x="2300288" y="4650245"/>
            <a:chExt cx="1827451" cy="221599"/>
          </a:xfrm>
        </p:grpSpPr>
        <p:sp>
          <p:nvSpPr>
            <p:cNvPr id="2" name="Rectangle 1">
              <a:extLst>
                <a:ext uri="{FF2B5EF4-FFF2-40B4-BE49-F238E27FC236}">
                  <a16:creationId xmlns:a16="http://schemas.microsoft.com/office/drawing/2014/main" id="{FFAE2FE1-D835-434B-B8DF-1F10BCAF2DB8}"/>
                </a:ext>
              </a:extLst>
            </p:cNvPr>
            <p:cNvSpPr/>
            <p:nvPr/>
          </p:nvSpPr>
          <p:spPr>
            <a:xfrm>
              <a:off x="2300288" y="4686299"/>
              <a:ext cx="371475" cy="178593"/>
            </a:xfrm>
            <a:prstGeom prst="rect">
              <a:avLst/>
            </a:prstGeom>
            <a:solidFill>
              <a:schemeClr val="accent6">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7682"/>
              <a:endParaRPr lang="en-US" sz="1778" dirty="0">
                <a:solidFill>
                  <a:prstClr val="black">
                    <a:lumMod val="75000"/>
                    <a:lumOff val="25000"/>
                  </a:prstClr>
                </a:solidFill>
                <a:latin typeface="Arial"/>
              </a:endParaRPr>
            </a:p>
          </p:txBody>
        </p:sp>
        <p:sp>
          <p:nvSpPr>
            <p:cNvPr id="3" name="TextBox 2">
              <a:extLst>
                <a:ext uri="{FF2B5EF4-FFF2-40B4-BE49-F238E27FC236}">
                  <a16:creationId xmlns:a16="http://schemas.microsoft.com/office/drawing/2014/main" id="{F92B3688-F572-4560-B9B9-AF19774C65DE}"/>
                </a:ext>
              </a:extLst>
            </p:cNvPr>
            <p:cNvSpPr txBox="1"/>
            <p:nvPr/>
          </p:nvSpPr>
          <p:spPr>
            <a:xfrm>
              <a:off x="2671763" y="4650245"/>
              <a:ext cx="1455976" cy="221599"/>
            </a:xfrm>
            <a:prstGeom prst="rect">
              <a:avLst/>
            </a:prstGeom>
            <a:noFill/>
          </p:spPr>
          <p:txBody>
            <a:bodyPr wrap="none" rtlCol="0">
              <a:spAutoFit/>
            </a:bodyPr>
            <a:lstStyle/>
            <a:p>
              <a:pPr defTabSz="507682"/>
              <a:r>
                <a:rPr lang="en-US" sz="1000" i="1" dirty="0">
                  <a:solidFill>
                    <a:prstClr val="black">
                      <a:lumMod val="75000"/>
                      <a:lumOff val="25000"/>
                    </a:prstClr>
                  </a:solidFill>
                  <a:latin typeface="Arial"/>
                </a:rPr>
                <a:t>Building Advisor Modules</a:t>
              </a:r>
            </a:p>
          </p:txBody>
        </p:sp>
      </p:grpSp>
      <p:sp>
        <p:nvSpPr>
          <p:cNvPr id="5" name="Rectangle 4">
            <a:extLst>
              <a:ext uri="{FF2B5EF4-FFF2-40B4-BE49-F238E27FC236}">
                <a16:creationId xmlns:a16="http://schemas.microsoft.com/office/drawing/2014/main" id="{D5D4B4CE-8884-467F-9FD1-6E0950C804DE}"/>
              </a:ext>
            </a:extLst>
          </p:cNvPr>
          <p:cNvSpPr/>
          <p:nvPr/>
        </p:nvSpPr>
        <p:spPr>
          <a:xfrm>
            <a:off x="4169366" y="5302247"/>
            <a:ext cx="1565881" cy="229165"/>
          </a:xfrm>
          <a:prstGeom prst="rect">
            <a:avLst/>
          </a:prstGeom>
        </p:spPr>
        <p:txBody>
          <a:bodyPr wrap="square">
            <a:spAutoFit/>
          </a:bodyPr>
          <a:lstStyle/>
          <a:p>
            <a:pPr defTabSz="507682"/>
            <a:r>
              <a:rPr lang="en-US" sz="889" dirty="0">
                <a:solidFill>
                  <a:srgbClr val="626469"/>
                </a:solidFill>
                <a:latin typeface="Arial" panose="020B0604020202020204" pitchFamily="34" charset="0"/>
                <a:cs typeface="Arial" panose="020B0604020202020204" pitchFamily="34" charset="0"/>
              </a:rPr>
              <a:t>O – Optional modules</a:t>
            </a:r>
            <a:r>
              <a:rPr lang="en-US" sz="889" i="1" dirty="0">
                <a:solidFill>
                  <a:prstClr val="black">
                    <a:lumMod val="75000"/>
                    <a:lumOff val="25000"/>
                  </a:prstClr>
                </a:solidFill>
                <a:latin typeface="Arial"/>
              </a:rPr>
              <a:t> </a:t>
            </a:r>
          </a:p>
        </p:txBody>
      </p:sp>
      <p:sp>
        <p:nvSpPr>
          <p:cNvPr id="9" name="TextBox 8">
            <a:extLst>
              <a:ext uri="{FF2B5EF4-FFF2-40B4-BE49-F238E27FC236}">
                <a16:creationId xmlns:a16="http://schemas.microsoft.com/office/drawing/2014/main" id="{773C863D-F5E8-44B4-B894-B95F3D0B07F2}"/>
              </a:ext>
            </a:extLst>
          </p:cNvPr>
          <p:cNvSpPr txBox="1"/>
          <p:nvPr/>
        </p:nvSpPr>
        <p:spPr>
          <a:xfrm>
            <a:off x="408385" y="110614"/>
            <a:ext cx="8910788" cy="776175"/>
          </a:xfrm>
          <a:prstGeom prst="rect">
            <a:avLst/>
          </a:prstGeom>
          <a:noFill/>
        </p:spPr>
        <p:txBody>
          <a:bodyPr wrap="square" rtlCol="0">
            <a:spAutoFit/>
          </a:bodyPr>
          <a:lstStyle/>
          <a:p>
            <a:pPr defTabSz="507850">
              <a:defRPr/>
            </a:pPr>
            <a:r>
              <a:rPr lang="en-US" sz="2666" b="1" dirty="0">
                <a:solidFill>
                  <a:srgbClr val="3DCD58"/>
                </a:solidFill>
                <a:latin typeface="Arial" panose="020B0604020202020204" pitchFamily="34" charset="0"/>
                <a:cs typeface="Arial" panose="020B0604020202020204" pitchFamily="34" charset="0"/>
              </a:rPr>
              <a:t>Digital Building Services Offer</a:t>
            </a:r>
          </a:p>
          <a:p>
            <a:pPr defTabSz="507850">
              <a:defRPr/>
            </a:pPr>
            <a:r>
              <a:rPr lang="en-US" sz="1778" b="1" dirty="0">
                <a:solidFill>
                  <a:srgbClr val="00B0F0"/>
                </a:solidFill>
                <a:latin typeface="Arial" panose="020B0604020202020204" pitchFamily="34" charset="0"/>
                <a:cs typeface="Arial" panose="020B0604020202020204" pitchFamily="34" charset="0"/>
              </a:rPr>
              <a:t>Direct</a:t>
            </a:r>
            <a:r>
              <a:rPr lang="en-US" sz="1778" b="1" dirty="0">
                <a:solidFill>
                  <a:srgbClr val="626469"/>
                </a:solidFill>
                <a:latin typeface="Arial" panose="020B0604020202020204" pitchFamily="34" charset="0"/>
                <a:cs typeface="Arial" panose="020B0604020202020204" pitchFamily="34" charset="0"/>
              </a:rPr>
              <a:t> </a:t>
            </a:r>
            <a:r>
              <a:rPr lang="en-US" sz="1778" b="1" dirty="0">
                <a:solidFill>
                  <a:srgbClr val="00B0F0"/>
                </a:solidFill>
                <a:latin typeface="Arial" panose="020B0604020202020204" pitchFamily="34" charset="0"/>
                <a:cs typeface="Arial" panose="020B0604020202020204" pitchFamily="34" charset="0"/>
              </a:rPr>
              <a:t>Services</a:t>
            </a:r>
            <a:r>
              <a:rPr lang="en-US" sz="1778" b="1" dirty="0">
                <a:solidFill>
                  <a:srgbClr val="626469"/>
                </a:solidFill>
                <a:latin typeface="Arial" panose="020B0604020202020204" pitchFamily="34" charset="0"/>
                <a:cs typeface="Arial" panose="020B0604020202020204" pitchFamily="34" charset="0"/>
              </a:rPr>
              <a:t> enhanced by  Building Advisor</a:t>
            </a:r>
          </a:p>
        </p:txBody>
      </p:sp>
      <p:sp>
        <p:nvSpPr>
          <p:cNvPr id="10" name="Rectangle 9">
            <a:extLst>
              <a:ext uri="{FF2B5EF4-FFF2-40B4-BE49-F238E27FC236}">
                <a16:creationId xmlns:a16="http://schemas.microsoft.com/office/drawing/2014/main" id="{35A5E496-7662-412F-B0ED-725AE1A7104A}"/>
              </a:ext>
            </a:extLst>
          </p:cNvPr>
          <p:cNvSpPr/>
          <p:nvPr/>
        </p:nvSpPr>
        <p:spPr>
          <a:xfrm>
            <a:off x="2373196" y="5361523"/>
            <a:ext cx="881179" cy="229165"/>
          </a:xfrm>
          <a:prstGeom prst="rect">
            <a:avLst/>
          </a:prstGeom>
        </p:spPr>
        <p:txBody>
          <a:bodyPr wrap="square">
            <a:spAutoFit/>
          </a:bodyPr>
          <a:lstStyle/>
          <a:p>
            <a:pPr defTabSz="507682"/>
            <a:r>
              <a:rPr lang="en-US" sz="889" i="1" dirty="0">
                <a:solidFill>
                  <a:prstClr val="black">
                    <a:lumMod val="75000"/>
                    <a:lumOff val="25000"/>
                  </a:prstClr>
                </a:solidFill>
                <a:latin typeface="Arial"/>
              </a:rPr>
              <a:t>** Q3 2020</a:t>
            </a:r>
          </a:p>
        </p:txBody>
      </p:sp>
    </p:spTree>
    <p:extLst>
      <p:ext uri="{BB962C8B-B14F-4D97-AF65-F5344CB8AC3E}">
        <p14:creationId xmlns:p14="http://schemas.microsoft.com/office/powerpoint/2010/main" val="342932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21600000">
            <a:off x="2753493" y="428393"/>
            <a:ext cx="7406981" cy="741979"/>
            <a:chOff x="1100138" y="-52388"/>
            <a:chExt cx="6543675" cy="1219200"/>
          </a:xfrm>
        </p:grpSpPr>
        <p:sp>
          <p:nvSpPr>
            <p:cNvPr id="2" name="Freeform 2"/>
            <p:cNvSpPr/>
            <p:nvPr/>
          </p:nvSpPr>
          <p:spPr>
            <a:xfrm>
              <a:off x="1100138" y="-52388"/>
              <a:ext cx="6543675" cy="12192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pic>
        <p:nvPicPr>
          <p:cNvPr id="4" name="Picture 4"/>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rot="21600000">
            <a:off x="1918882" y="739694"/>
            <a:ext cx="270932" cy="270932"/>
          </a:xfrm>
          <a:prstGeom prst="rect">
            <a:avLst/>
          </a:prstGeom>
        </p:spPr>
      </p:pic>
      <p:sp>
        <p:nvSpPr>
          <p:cNvPr id="19" name="TextBox 19"/>
          <p:cNvSpPr txBox="1"/>
          <p:nvPr/>
        </p:nvSpPr>
        <p:spPr>
          <a:xfrm rot="21600000">
            <a:off x="178347" y="3327239"/>
            <a:ext cx="2493289" cy="656168"/>
          </a:xfrm>
          <a:prstGeom prst="rect">
            <a:avLst/>
          </a:prstGeom>
        </p:spPr>
        <p:txBody>
          <a:bodyPr lIns="0" tIns="24000" rIns="0" bIns="0" rtlCol="0" anchor="t"/>
          <a:lstStyle/>
          <a:p>
            <a:r>
              <a:rPr lang="en-US" sz="1200" b="1" spc="100" dirty="0">
                <a:solidFill>
                  <a:srgbClr val="F0484A">
                    <a:alpha val="100000"/>
                  </a:srgbClr>
                </a:solidFill>
                <a:latin typeface="Lato" panose="020B0604020202020204" charset="0"/>
              </a:rPr>
              <a:t>Erik Jaspers</a:t>
            </a:r>
          </a:p>
          <a:p>
            <a:r>
              <a:rPr lang="en-US" sz="1050" dirty="0">
                <a:latin typeface="Lato" panose="020B0604020202020204" charset="0"/>
              </a:rPr>
              <a:t>Global Product Strategy &amp; Innovation</a:t>
            </a:r>
          </a:p>
          <a:p>
            <a:r>
              <a:rPr lang="en-US" sz="1050" dirty="0">
                <a:latin typeface="Lato" panose="020B0604020202020204" charset="0"/>
              </a:rPr>
              <a:t>Planon International </a:t>
            </a:r>
          </a:p>
          <a:p>
            <a:endParaRPr lang="en-US" sz="1050" dirty="0">
              <a:latin typeface="Lato" panose="020B0604020202020204" charset="0"/>
            </a:endParaRPr>
          </a:p>
          <a:p>
            <a:endParaRPr lang="en-US" sz="1050" dirty="0">
              <a:latin typeface="Lato" panose="020B0604020202020204" charset="0"/>
            </a:endParaRPr>
          </a:p>
          <a:p>
            <a:r>
              <a:rPr lang="en-US" sz="1050" dirty="0">
                <a:latin typeface="Lato" panose="020B0604020202020204" charset="0"/>
              </a:rPr>
              <a:t>Email:</a:t>
            </a:r>
            <a:br>
              <a:rPr lang="en-US" sz="1050" dirty="0">
                <a:latin typeface="Lato" panose="020B0604020202020204" charset="0"/>
              </a:rPr>
            </a:br>
            <a:r>
              <a:rPr lang="en-US" sz="1050" dirty="0">
                <a:latin typeface="Lato" panose="020B0604020202020204" charset="0"/>
              </a:rPr>
              <a:t> erik.jaspers@planonsoftware.com</a:t>
            </a:r>
          </a:p>
          <a:p>
            <a:r>
              <a:rPr lang="en-US" sz="1050" dirty="0">
                <a:latin typeface="Lato" panose="020B0604020202020204" charset="0"/>
              </a:rPr>
              <a:t>LinkedIn:</a:t>
            </a:r>
            <a:r>
              <a:rPr lang="en-GB" sz="1050" dirty="0">
                <a:latin typeface="Lato" panose="020B0604020202020204" charset="0"/>
              </a:rPr>
              <a:t> </a:t>
            </a:r>
            <a:br>
              <a:rPr lang="en-GB" sz="1050" dirty="0">
                <a:latin typeface="Lato" panose="020B0604020202020204" charset="0"/>
              </a:rPr>
            </a:br>
            <a:r>
              <a:rPr lang="en-GB" sz="1050" dirty="0">
                <a:latin typeface="Lato" panose="020B0604020202020204" charset="0"/>
              </a:rPr>
              <a:t>linkedin.com/in/</a:t>
            </a:r>
            <a:r>
              <a:rPr lang="en-GB" sz="1050" dirty="0" err="1">
                <a:latin typeface="Lato" panose="020B0604020202020204" charset="0"/>
              </a:rPr>
              <a:t>erikjaspers</a:t>
            </a:r>
            <a:r>
              <a:rPr lang="en-GB" sz="1050" dirty="0">
                <a:latin typeface="Lato" panose="020B0604020202020204" charset="0"/>
              </a:rPr>
              <a:t>/</a:t>
            </a:r>
            <a:r>
              <a:rPr lang="en-US" sz="1050" dirty="0">
                <a:latin typeface="Lato" panose="020B0604020202020204" charset="0"/>
              </a:rPr>
              <a:t>                     </a:t>
            </a:r>
            <a:r>
              <a:rPr lang="en-US" sz="1200" b="1" dirty="0">
                <a:latin typeface="Lato" panose="020B0604020202020204" charset="0"/>
              </a:rPr>
              <a:t>                          </a:t>
            </a:r>
            <a:endParaRPr lang="en-US" sz="1200" dirty="0">
              <a:latin typeface="Lato" panose="020B0604020202020204" charset="0"/>
            </a:endParaRPr>
          </a:p>
          <a:p>
            <a:endParaRPr lang="en-US" sz="1200" spc="100" dirty="0">
              <a:solidFill>
                <a:srgbClr val="0D3345">
                  <a:alpha val="100000"/>
                </a:srgbClr>
              </a:solidFill>
              <a:latin typeface="Lato" panose="020B0604020202020204" charset="0"/>
            </a:endParaRPr>
          </a:p>
        </p:txBody>
      </p:sp>
      <p:sp>
        <p:nvSpPr>
          <p:cNvPr id="24" name="TextBox 24"/>
          <p:cNvSpPr txBox="1"/>
          <p:nvPr/>
        </p:nvSpPr>
        <p:spPr>
          <a:xfrm rot="21600000">
            <a:off x="7830502" y="3319574"/>
            <a:ext cx="2313662" cy="1338264"/>
          </a:xfrm>
          <a:prstGeom prst="rect">
            <a:avLst/>
          </a:prstGeom>
        </p:spPr>
        <p:txBody>
          <a:bodyPr lIns="0" tIns="24000" rIns="0" bIns="0" rtlCol="0" anchor="t"/>
          <a:lstStyle/>
          <a:p>
            <a:r>
              <a:rPr lang="en-US" sz="1200" b="1" spc="100" dirty="0" err="1">
                <a:solidFill>
                  <a:srgbClr val="F0484A">
                    <a:alpha val="100000"/>
                  </a:srgbClr>
                </a:solidFill>
                <a:latin typeface="Lato"/>
              </a:rPr>
              <a:t>Kaynam</a:t>
            </a:r>
            <a:r>
              <a:rPr lang="en-US" sz="1200" b="1" spc="100" dirty="0">
                <a:solidFill>
                  <a:srgbClr val="F0484A">
                    <a:alpha val="100000"/>
                  </a:srgbClr>
                </a:solidFill>
                <a:latin typeface="Lato"/>
              </a:rPr>
              <a:t> </a:t>
            </a:r>
            <a:r>
              <a:rPr lang="en-US" sz="1200" b="1" spc="100" dirty="0" err="1">
                <a:solidFill>
                  <a:srgbClr val="F0484A">
                    <a:alpha val="100000"/>
                  </a:srgbClr>
                </a:solidFill>
                <a:latin typeface="Lato"/>
              </a:rPr>
              <a:t>Hedayat</a:t>
            </a:r>
            <a:endParaRPr lang="en-US" sz="1200" b="1" spc="100" dirty="0">
              <a:solidFill>
                <a:srgbClr val="F0484A">
                  <a:alpha val="100000"/>
                </a:srgbClr>
              </a:solidFill>
              <a:latin typeface="Lato"/>
            </a:endParaRPr>
          </a:p>
          <a:p>
            <a:r>
              <a:rPr lang="en-US" sz="1050" spc="100" dirty="0">
                <a:solidFill>
                  <a:srgbClr val="0D3345">
                    <a:alpha val="100000"/>
                  </a:srgbClr>
                </a:solidFill>
                <a:latin typeface="Lato"/>
              </a:rPr>
              <a:t>VP Product Management</a:t>
            </a:r>
          </a:p>
          <a:p>
            <a:r>
              <a:rPr lang="en-US" sz="1050" spc="100" dirty="0" err="1">
                <a:solidFill>
                  <a:srgbClr val="0D3345">
                    <a:alpha val="100000"/>
                  </a:srgbClr>
                </a:solidFill>
                <a:latin typeface="Lato"/>
              </a:rPr>
              <a:t>EcoStruxture</a:t>
            </a:r>
            <a:r>
              <a:rPr lang="en-US" sz="1050" spc="100" dirty="0">
                <a:solidFill>
                  <a:srgbClr val="0D3345">
                    <a:alpha val="100000"/>
                  </a:srgbClr>
                </a:solidFill>
                <a:latin typeface="Lato"/>
              </a:rPr>
              <a:t> Building</a:t>
            </a:r>
          </a:p>
          <a:p>
            <a:r>
              <a:rPr lang="en-US" sz="1050" spc="100" dirty="0">
                <a:solidFill>
                  <a:srgbClr val="0D3345">
                    <a:alpha val="100000"/>
                  </a:srgbClr>
                </a:solidFill>
                <a:latin typeface="Lato"/>
              </a:rPr>
              <a:t>Schneider Electric</a:t>
            </a:r>
          </a:p>
          <a:p>
            <a:endParaRPr lang="en-US" sz="1050" spc="100" dirty="0">
              <a:solidFill>
                <a:srgbClr val="0D3345">
                  <a:alpha val="100000"/>
                </a:srgbClr>
              </a:solidFill>
              <a:latin typeface="Lato"/>
            </a:endParaRPr>
          </a:p>
          <a:p>
            <a:r>
              <a:rPr lang="en-US" sz="1050" spc="100" dirty="0">
                <a:solidFill>
                  <a:srgbClr val="0D3345">
                    <a:alpha val="100000"/>
                  </a:srgbClr>
                </a:solidFill>
                <a:latin typeface="Lato"/>
              </a:rPr>
              <a:t>Email: </a:t>
            </a:r>
            <a:br>
              <a:rPr lang="en-US" sz="1050" spc="100" dirty="0">
                <a:solidFill>
                  <a:srgbClr val="0D3345">
                    <a:alpha val="100000"/>
                  </a:srgbClr>
                </a:solidFill>
                <a:latin typeface="Lato"/>
              </a:rPr>
            </a:br>
            <a:r>
              <a:rPr lang="en-US" sz="1050" spc="100" dirty="0">
                <a:solidFill>
                  <a:srgbClr val="0D3345">
                    <a:alpha val="100000"/>
                  </a:srgbClr>
                </a:solidFill>
                <a:latin typeface="Lato"/>
              </a:rPr>
              <a:t>Kaynam.Hedayat@se.com</a:t>
            </a:r>
          </a:p>
          <a:p>
            <a:r>
              <a:rPr lang="en-US" sz="1050" spc="100" dirty="0">
                <a:solidFill>
                  <a:srgbClr val="0D3345">
                    <a:alpha val="100000"/>
                  </a:srgbClr>
                </a:solidFill>
                <a:latin typeface="Lato"/>
              </a:rPr>
              <a:t>LinkedIn: linkedin.com/in/</a:t>
            </a:r>
            <a:r>
              <a:rPr lang="en-US" sz="1050" spc="100" dirty="0" err="1">
                <a:solidFill>
                  <a:srgbClr val="0D3345">
                    <a:alpha val="100000"/>
                  </a:srgbClr>
                </a:solidFill>
                <a:latin typeface="Lato"/>
              </a:rPr>
              <a:t>kaynamhedayat</a:t>
            </a:r>
            <a:r>
              <a:rPr lang="en-US" sz="1050" spc="100" dirty="0">
                <a:solidFill>
                  <a:srgbClr val="0D3345">
                    <a:alpha val="100000"/>
                  </a:srgbClr>
                </a:solidFill>
                <a:latin typeface="Lato"/>
              </a:rPr>
              <a:t>/</a:t>
            </a:r>
          </a:p>
        </p:txBody>
      </p:sp>
      <p:sp>
        <p:nvSpPr>
          <p:cNvPr id="25" name="TextBox 25"/>
          <p:cNvSpPr txBox="1"/>
          <p:nvPr/>
        </p:nvSpPr>
        <p:spPr>
          <a:xfrm rot="21600000">
            <a:off x="2644720" y="3327241"/>
            <a:ext cx="3573325" cy="1487894"/>
          </a:xfrm>
          <a:prstGeom prst="rect">
            <a:avLst/>
          </a:prstGeom>
        </p:spPr>
        <p:txBody>
          <a:bodyPr lIns="0" tIns="24000" rIns="0" bIns="0" rtlCol="0" anchor="t"/>
          <a:lstStyle/>
          <a:p>
            <a:r>
              <a:rPr lang="en-US" sz="1200" b="1" dirty="0">
                <a:solidFill>
                  <a:srgbClr val="FF0000"/>
                </a:solidFill>
                <a:latin typeface="Lato" panose="020B0604020202020204" charset="0"/>
              </a:rPr>
              <a:t>Jonas Fluri</a:t>
            </a:r>
          </a:p>
          <a:p>
            <a:r>
              <a:rPr lang="en-US" sz="1050" spc="100" dirty="0">
                <a:solidFill>
                  <a:srgbClr val="0D3345">
                    <a:alpha val="100000"/>
                  </a:srgbClr>
                </a:solidFill>
                <a:latin typeface="Lato"/>
              </a:rPr>
              <a:t>Director Global Portfolio &amp; Strategy</a:t>
            </a:r>
            <a:br>
              <a:rPr lang="en-US" sz="1050" spc="100" dirty="0">
                <a:solidFill>
                  <a:srgbClr val="0D3345">
                    <a:alpha val="100000"/>
                  </a:srgbClr>
                </a:solidFill>
                <a:latin typeface="Lato"/>
              </a:rPr>
            </a:br>
            <a:r>
              <a:rPr lang="en-US" sz="1050" spc="100" dirty="0">
                <a:solidFill>
                  <a:srgbClr val="0D3345">
                    <a:alpha val="100000"/>
                  </a:srgbClr>
                </a:solidFill>
                <a:latin typeface="Lato"/>
              </a:rPr>
              <a:t>Building Performance &amp; Sustainability</a:t>
            </a:r>
          </a:p>
          <a:p>
            <a:r>
              <a:rPr lang="en-US" sz="1050" spc="100" dirty="0">
                <a:solidFill>
                  <a:srgbClr val="0D3345">
                    <a:alpha val="100000"/>
                  </a:srgbClr>
                </a:solidFill>
                <a:latin typeface="Lato"/>
              </a:rPr>
              <a:t>Siemens Smart Infrastructure</a:t>
            </a:r>
          </a:p>
          <a:p>
            <a:endParaRPr lang="en-US" sz="1050" spc="100" dirty="0">
              <a:solidFill>
                <a:srgbClr val="0D3345">
                  <a:alpha val="100000"/>
                </a:srgbClr>
              </a:solidFill>
              <a:latin typeface="Lato"/>
            </a:endParaRPr>
          </a:p>
          <a:p>
            <a:r>
              <a:rPr lang="en-US" sz="1050" spc="100" dirty="0">
                <a:solidFill>
                  <a:srgbClr val="0D3345">
                    <a:alpha val="100000"/>
                  </a:srgbClr>
                </a:solidFill>
                <a:latin typeface="Lato"/>
              </a:rPr>
              <a:t>Email: </a:t>
            </a:r>
            <a:br>
              <a:rPr lang="en-US" sz="1050" spc="100" dirty="0">
                <a:solidFill>
                  <a:srgbClr val="0D3345">
                    <a:alpha val="100000"/>
                  </a:srgbClr>
                </a:solidFill>
                <a:latin typeface="Lato"/>
              </a:rPr>
            </a:br>
            <a:r>
              <a:rPr lang="en-US" sz="1050" spc="100" dirty="0">
                <a:solidFill>
                  <a:srgbClr val="0D3345">
                    <a:alpha val="100000"/>
                  </a:srgbClr>
                </a:solidFill>
                <a:latin typeface="Lato"/>
              </a:rPr>
              <a:t>jonas.fluri@siemens.com</a:t>
            </a:r>
          </a:p>
          <a:p>
            <a:r>
              <a:rPr lang="en-US" sz="1050" spc="100" dirty="0">
                <a:solidFill>
                  <a:srgbClr val="0D3345">
                    <a:alpha val="100000"/>
                  </a:srgbClr>
                </a:solidFill>
                <a:latin typeface="Lato"/>
              </a:rPr>
              <a:t>LinkedIn:</a:t>
            </a:r>
            <a:br>
              <a:rPr lang="en-US" sz="1050" spc="100" dirty="0">
                <a:solidFill>
                  <a:srgbClr val="0D3345">
                    <a:alpha val="100000"/>
                  </a:srgbClr>
                </a:solidFill>
                <a:latin typeface="Lato"/>
              </a:rPr>
            </a:br>
            <a:r>
              <a:rPr lang="en-US" sz="1050" spc="100" dirty="0">
                <a:solidFill>
                  <a:srgbClr val="0D3345">
                    <a:alpha val="100000"/>
                  </a:srgbClr>
                </a:solidFill>
                <a:latin typeface="Lato"/>
              </a:rPr>
              <a:t>linkedin.com/in/jonas-fluri-5ba16a2/</a:t>
            </a:r>
          </a:p>
          <a:p>
            <a:br>
              <a:rPr lang="en-US" sz="1050" spc="100" dirty="0">
                <a:solidFill>
                  <a:srgbClr val="0D3345">
                    <a:alpha val="100000"/>
                  </a:srgbClr>
                </a:solidFill>
                <a:latin typeface="Lato"/>
              </a:rPr>
            </a:br>
            <a:endParaRPr lang="en-US" sz="1200" spc="100" dirty="0">
              <a:solidFill>
                <a:srgbClr val="0D3345">
                  <a:alpha val="100000"/>
                </a:srgbClr>
              </a:solidFill>
              <a:latin typeface="Lato"/>
            </a:endParaRPr>
          </a:p>
        </p:txBody>
      </p:sp>
      <p:sp>
        <p:nvSpPr>
          <p:cNvPr id="18" name="Rectangle 17">
            <a:extLst>
              <a:ext uri="{FF2B5EF4-FFF2-40B4-BE49-F238E27FC236}">
                <a16:creationId xmlns:a16="http://schemas.microsoft.com/office/drawing/2014/main" id="{794F8F36-9419-4A05-B9AE-466AFE28AF74}"/>
              </a:ext>
            </a:extLst>
          </p:cNvPr>
          <p:cNvSpPr/>
          <p:nvPr/>
        </p:nvSpPr>
        <p:spPr>
          <a:xfrm>
            <a:off x="4279" y="4941439"/>
            <a:ext cx="2749214" cy="656167"/>
          </a:xfrm>
          <a:prstGeom prst="rect">
            <a:avLst/>
          </a:prstGeom>
          <a:solidFill>
            <a:srgbClr val="1735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3"/>
          <p:cNvGrpSpPr/>
          <p:nvPr/>
        </p:nvGrpSpPr>
        <p:grpSpPr>
          <a:xfrm rot="21599300">
            <a:off x="43414" y="5221495"/>
            <a:ext cx="2185512" cy="110481"/>
            <a:chOff x="-1038215" y="3914990"/>
            <a:chExt cx="2112679" cy="82527"/>
          </a:xfrm>
          <a:solidFill>
            <a:schemeClr val="accent4">
              <a:lumMod val="60000"/>
              <a:lumOff val="40000"/>
            </a:schemeClr>
          </a:solidFill>
        </p:grpSpPr>
        <p:sp>
          <p:nvSpPr>
            <p:cNvPr id="22" name="Freeform 22"/>
            <p:cNvSpPr/>
            <p:nvPr/>
          </p:nvSpPr>
          <p:spPr>
            <a:xfrm>
              <a:off x="-1038215" y="3914990"/>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grpFill/>
          </p:spPr>
        </p:sp>
      </p:grpSp>
      <p:sp>
        <p:nvSpPr>
          <p:cNvPr id="27" name="TextBox 6">
            <a:extLst>
              <a:ext uri="{FF2B5EF4-FFF2-40B4-BE49-F238E27FC236}">
                <a16:creationId xmlns:a16="http://schemas.microsoft.com/office/drawing/2014/main" id="{AF9228F9-517C-4851-94A8-22FA87908329}"/>
              </a:ext>
            </a:extLst>
          </p:cNvPr>
          <p:cNvSpPr txBox="1"/>
          <p:nvPr/>
        </p:nvSpPr>
        <p:spPr>
          <a:xfrm rot="21600000">
            <a:off x="3111487" y="497867"/>
            <a:ext cx="8034547" cy="603030"/>
          </a:xfrm>
          <a:prstGeom prst="rect">
            <a:avLst/>
          </a:prstGeom>
        </p:spPr>
        <p:txBody>
          <a:bodyPr lIns="0" tIns="52800" rIns="0" bIns="0" rtlCol="0" anchor="t"/>
          <a:lstStyle/>
          <a:p>
            <a:r>
              <a:rPr lang="en-US" sz="3200" b="1" spc="100" dirty="0">
                <a:solidFill>
                  <a:schemeClr val="accent4">
                    <a:lumMod val="60000"/>
                    <a:lumOff val="40000"/>
                  </a:schemeClr>
                </a:solidFill>
                <a:latin typeface="Lato"/>
              </a:rPr>
              <a:t>REMOTE BUILDING OPERATIONS</a:t>
            </a:r>
          </a:p>
        </p:txBody>
      </p:sp>
      <p:pic>
        <p:nvPicPr>
          <p:cNvPr id="29" name="Picture 19">
            <a:extLst>
              <a:ext uri="{FF2B5EF4-FFF2-40B4-BE49-F238E27FC236}">
                <a16:creationId xmlns:a16="http://schemas.microsoft.com/office/drawing/2014/main" id="{B3C1B7CC-87B8-4737-BBA5-E492B54C5589}"/>
              </a:ext>
            </a:extLst>
          </p:cNvPr>
          <p:cNvPicPr>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a:xfrm rot="21600000">
            <a:off x="8991531" y="4887268"/>
            <a:ext cx="940252" cy="935666"/>
          </a:xfrm>
          <a:prstGeom prst="rect">
            <a:avLst/>
          </a:prstGeom>
        </p:spPr>
      </p:pic>
      <p:sp>
        <p:nvSpPr>
          <p:cNvPr id="28" name="TextBox 19">
            <a:extLst>
              <a:ext uri="{FF2B5EF4-FFF2-40B4-BE49-F238E27FC236}">
                <a16:creationId xmlns:a16="http://schemas.microsoft.com/office/drawing/2014/main" id="{19C84357-0A0D-4D38-92A7-1707441F3303}"/>
              </a:ext>
            </a:extLst>
          </p:cNvPr>
          <p:cNvSpPr txBox="1"/>
          <p:nvPr/>
        </p:nvSpPr>
        <p:spPr>
          <a:xfrm rot="21600000">
            <a:off x="5489903" y="3366904"/>
            <a:ext cx="2757362" cy="1338265"/>
          </a:xfrm>
          <a:prstGeom prst="rect">
            <a:avLst/>
          </a:prstGeom>
        </p:spPr>
        <p:txBody>
          <a:bodyPr lIns="0" tIns="24000" rIns="0" bIns="0" rtlCol="0" anchor="t"/>
          <a:lstStyle/>
          <a:p>
            <a:r>
              <a:rPr lang="en-US" sz="1200" b="1" spc="100" dirty="0" err="1">
                <a:solidFill>
                  <a:srgbClr val="F0484A">
                    <a:alpha val="100000"/>
                  </a:srgbClr>
                </a:solidFill>
                <a:latin typeface="Lato"/>
              </a:rPr>
              <a:t>Ravichandra</a:t>
            </a:r>
            <a:r>
              <a:rPr lang="en-US" sz="1200" b="1" spc="100" dirty="0">
                <a:solidFill>
                  <a:srgbClr val="F0484A">
                    <a:alpha val="100000"/>
                  </a:srgbClr>
                </a:solidFill>
                <a:latin typeface="Lato"/>
              </a:rPr>
              <a:t> </a:t>
            </a:r>
            <a:r>
              <a:rPr lang="en-US" sz="1200" b="1" spc="100" dirty="0" err="1">
                <a:solidFill>
                  <a:srgbClr val="F0484A">
                    <a:alpha val="100000"/>
                  </a:srgbClr>
                </a:solidFill>
                <a:latin typeface="Lato"/>
              </a:rPr>
              <a:t>Kshirsaga</a:t>
            </a:r>
            <a:endParaRPr lang="en-US" sz="1200" b="1" spc="100" dirty="0">
              <a:solidFill>
                <a:srgbClr val="F0484A">
                  <a:alpha val="100000"/>
                </a:srgbClr>
              </a:solidFill>
              <a:latin typeface="Lato"/>
            </a:endParaRPr>
          </a:p>
          <a:p>
            <a:r>
              <a:rPr lang="en-US" sz="1050" spc="100" dirty="0">
                <a:solidFill>
                  <a:srgbClr val="0D3345">
                    <a:alpha val="100000"/>
                  </a:srgbClr>
                </a:solidFill>
                <a:latin typeface="Lato"/>
              </a:rPr>
              <a:t>Commercial VP,</a:t>
            </a:r>
          </a:p>
          <a:p>
            <a:r>
              <a:rPr lang="en-US" sz="1050" spc="100" dirty="0">
                <a:solidFill>
                  <a:srgbClr val="0D3345">
                    <a:alpha val="100000"/>
                  </a:srgbClr>
                </a:solidFill>
                <a:latin typeface="Lato"/>
              </a:rPr>
              <a:t>Digital Building Services</a:t>
            </a:r>
          </a:p>
          <a:p>
            <a:r>
              <a:rPr lang="en-US" sz="1050" spc="100" dirty="0">
                <a:solidFill>
                  <a:srgbClr val="0D3345">
                    <a:alpha val="100000"/>
                  </a:srgbClr>
                </a:solidFill>
                <a:latin typeface="Lato"/>
              </a:rPr>
              <a:t>Schneider Electric</a:t>
            </a:r>
          </a:p>
          <a:p>
            <a:endParaRPr lang="en-US" sz="1050" spc="100" dirty="0">
              <a:solidFill>
                <a:srgbClr val="0D3345">
                  <a:alpha val="100000"/>
                </a:srgbClr>
              </a:solidFill>
              <a:latin typeface="Lato"/>
            </a:endParaRPr>
          </a:p>
          <a:p>
            <a:r>
              <a:rPr lang="en-US" sz="1050" spc="100" dirty="0">
                <a:solidFill>
                  <a:srgbClr val="0D3345">
                    <a:alpha val="100000"/>
                  </a:srgbClr>
                </a:solidFill>
                <a:latin typeface="Lato"/>
              </a:rPr>
              <a:t>Email: </a:t>
            </a:r>
            <a:br>
              <a:rPr lang="en-US" sz="1050" spc="100" dirty="0">
                <a:solidFill>
                  <a:srgbClr val="0D3345">
                    <a:alpha val="100000"/>
                  </a:srgbClr>
                </a:solidFill>
                <a:latin typeface="Lato"/>
              </a:rPr>
            </a:br>
            <a:r>
              <a:rPr lang="en-US" sz="1050" spc="100" dirty="0">
                <a:solidFill>
                  <a:srgbClr val="0D3345">
                    <a:alpha val="100000"/>
                  </a:srgbClr>
                </a:solidFill>
                <a:latin typeface="Lato"/>
              </a:rPr>
              <a:t>ravichandra.kshirsagar@se.com</a:t>
            </a:r>
          </a:p>
          <a:p>
            <a:r>
              <a:rPr lang="en-US" sz="1050" spc="100" dirty="0">
                <a:solidFill>
                  <a:srgbClr val="0D3345">
                    <a:alpha val="100000"/>
                  </a:srgbClr>
                </a:solidFill>
                <a:latin typeface="Lato"/>
              </a:rPr>
              <a:t>LinkedIn: </a:t>
            </a:r>
            <a:br>
              <a:rPr lang="en-US" sz="1050" spc="100" dirty="0">
                <a:solidFill>
                  <a:srgbClr val="0D3345">
                    <a:alpha val="100000"/>
                  </a:srgbClr>
                </a:solidFill>
                <a:latin typeface="Lato"/>
              </a:rPr>
            </a:br>
            <a:r>
              <a:rPr lang="en-US" sz="1050" spc="100" dirty="0">
                <a:solidFill>
                  <a:srgbClr val="0D3345">
                    <a:alpha val="100000"/>
                  </a:srgbClr>
                </a:solidFill>
                <a:latin typeface="Lato"/>
              </a:rPr>
              <a:t>linkedin.com/in/</a:t>
            </a:r>
            <a:r>
              <a:rPr lang="en-US" sz="1050" spc="100" dirty="0" err="1">
                <a:solidFill>
                  <a:srgbClr val="0D3345">
                    <a:alpha val="100000"/>
                  </a:srgbClr>
                </a:solidFill>
                <a:latin typeface="Lato"/>
              </a:rPr>
              <a:t>ravichandra</a:t>
            </a:r>
            <a:r>
              <a:rPr lang="en-US" sz="1050" spc="100" dirty="0">
                <a:solidFill>
                  <a:srgbClr val="0D3345">
                    <a:alpha val="100000"/>
                  </a:srgbClr>
                </a:solidFill>
                <a:latin typeface="Lato"/>
              </a:rPr>
              <a:t>/</a:t>
            </a:r>
          </a:p>
        </p:txBody>
      </p:sp>
      <p:pic>
        <p:nvPicPr>
          <p:cNvPr id="16" name="Picture 15" descr="A person smiling for the camera&#10;&#10;Description automatically generated">
            <a:extLst>
              <a:ext uri="{FF2B5EF4-FFF2-40B4-BE49-F238E27FC236}">
                <a16:creationId xmlns:a16="http://schemas.microsoft.com/office/drawing/2014/main" id="{552D5F7A-000E-4DD8-8F82-06743BDD50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8346" y="1399456"/>
            <a:ext cx="2015200" cy="1920118"/>
          </a:xfrm>
          <a:prstGeom prst="rect">
            <a:avLst/>
          </a:prstGeom>
        </p:spPr>
      </p:pic>
      <p:pic>
        <p:nvPicPr>
          <p:cNvPr id="20" name="Picture 19">
            <a:extLst>
              <a:ext uri="{FF2B5EF4-FFF2-40B4-BE49-F238E27FC236}">
                <a16:creationId xmlns:a16="http://schemas.microsoft.com/office/drawing/2014/main" id="{C5ACFE57-EEB9-4CDC-85B7-1B0B08C997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9282" y="1414094"/>
            <a:ext cx="1606503" cy="1905480"/>
          </a:xfrm>
          <a:prstGeom prst="rect">
            <a:avLst/>
          </a:prstGeom>
        </p:spPr>
      </p:pic>
      <p:pic>
        <p:nvPicPr>
          <p:cNvPr id="21" name="Picture 3" descr="A person posing for the camera&#10;&#10;Description generated with very high confidence">
            <a:extLst>
              <a:ext uri="{FF2B5EF4-FFF2-40B4-BE49-F238E27FC236}">
                <a16:creationId xmlns:a16="http://schemas.microsoft.com/office/drawing/2014/main" id="{E3E049E7-7D9A-4839-9DC3-61D20111C7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30502" y="1396573"/>
            <a:ext cx="1760009" cy="1914955"/>
          </a:xfrm>
          <a:prstGeom prst="rect">
            <a:avLst/>
          </a:prstGeom>
        </p:spPr>
      </p:pic>
      <p:pic>
        <p:nvPicPr>
          <p:cNvPr id="26" name="Picture 25">
            <a:extLst>
              <a:ext uri="{FF2B5EF4-FFF2-40B4-BE49-F238E27FC236}">
                <a16:creationId xmlns:a16="http://schemas.microsoft.com/office/drawing/2014/main" id="{77BEFE2A-9683-41CA-BA69-1C65A49C676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89903" y="1396573"/>
            <a:ext cx="1758122" cy="19120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3FDC5732-10F9-459B-99E7-5A16E33B817B}"/>
              </a:ext>
            </a:extLst>
          </p:cNvPr>
          <p:cNvPicPr>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a:xfrm rot="21600000">
            <a:off x="8414349" y="-81006"/>
            <a:ext cx="1520835" cy="1513416"/>
          </a:xfrm>
          <a:prstGeom prst="rect">
            <a:avLst/>
          </a:prstGeom>
        </p:spPr>
      </p:pic>
      <p:sp>
        <p:nvSpPr>
          <p:cNvPr id="13" name="TextBox 6">
            <a:extLst>
              <a:ext uri="{FF2B5EF4-FFF2-40B4-BE49-F238E27FC236}">
                <a16:creationId xmlns:a16="http://schemas.microsoft.com/office/drawing/2014/main" id="{D26E0EA3-AD82-4F3E-9D10-070F9FE58735}"/>
              </a:ext>
            </a:extLst>
          </p:cNvPr>
          <p:cNvSpPr txBox="1"/>
          <p:nvPr/>
        </p:nvSpPr>
        <p:spPr>
          <a:xfrm rot="21600000">
            <a:off x="622812" y="336586"/>
            <a:ext cx="8606638" cy="644360"/>
          </a:xfrm>
          <a:prstGeom prst="rect">
            <a:avLst/>
          </a:prstGeom>
        </p:spPr>
        <p:txBody>
          <a:bodyPr lIns="0" tIns="52800" rIns="0" bIns="0" rtlCol="0" anchor="t"/>
          <a:lstStyle/>
          <a:p>
            <a:pPr marL="0" marR="0" lvl="0" indent="0" algn="l" defTabSz="457200" rtl="0" eaLnBrk="1" fontAlgn="auto" latinLnBrk="0" hangingPunct="1">
              <a:lnSpc>
                <a:spcPts val="4071"/>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000000">
                    <a:alpha val="100000"/>
                  </a:srgbClr>
                </a:solidFill>
                <a:effectLst/>
                <a:uLnTx/>
                <a:uFillTx/>
                <a:latin typeface="Lato"/>
                <a:ea typeface="+mn-ea"/>
                <a:cs typeface="+mn-cs"/>
              </a:rPr>
              <a:t>Questions &amp; conversation</a:t>
            </a:r>
          </a:p>
        </p:txBody>
      </p:sp>
      <p:pic>
        <p:nvPicPr>
          <p:cNvPr id="5122" name="Picture 2" descr="7 Conversation Starters Better Than &quot;What Do You Do?&quot;—and 7 That ...">
            <a:extLst>
              <a:ext uri="{FF2B5EF4-FFF2-40B4-BE49-F238E27FC236}">
                <a16:creationId xmlns:a16="http://schemas.microsoft.com/office/drawing/2014/main" id="{1313FA7E-0391-469E-BCB3-D4F4B2AD27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1319" y="1156272"/>
            <a:ext cx="8438131" cy="412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232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3FDC5732-10F9-459B-99E7-5A16E33B817B}"/>
              </a:ext>
            </a:extLst>
          </p:cNvPr>
          <p:cNvPicPr>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a:xfrm rot="21600000">
            <a:off x="8414349" y="-81006"/>
            <a:ext cx="1520835" cy="1513416"/>
          </a:xfrm>
          <a:prstGeom prst="rect">
            <a:avLst/>
          </a:prstGeom>
        </p:spPr>
      </p:pic>
      <p:sp>
        <p:nvSpPr>
          <p:cNvPr id="13" name="TextBox 6">
            <a:extLst>
              <a:ext uri="{FF2B5EF4-FFF2-40B4-BE49-F238E27FC236}">
                <a16:creationId xmlns:a16="http://schemas.microsoft.com/office/drawing/2014/main" id="{D26E0EA3-AD82-4F3E-9D10-070F9FE58735}"/>
              </a:ext>
            </a:extLst>
          </p:cNvPr>
          <p:cNvSpPr txBox="1"/>
          <p:nvPr/>
        </p:nvSpPr>
        <p:spPr>
          <a:xfrm rot="21600000">
            <a:off x="622812" y="336586"/>
            <a:ext cx="8606638" cy="644360"/>
          </a:xfrm>
          <a:prstGeom prst="rect">
            <a:avLst/>
          </a:prstGeom>
        </p:spPr>
        <p:txBody>
          <a:bodyPr lIns="0" tIns="52800" rIns="0" bIns="0" rtlCol="0" anchor="t"/>
          <a:lstStyle/>
          <a:p>
            <a:pPr marL="0" marR="0" lvl="0" indent="0" algn="l" defTabSz="457200" rtl="0" eaLnBrk="1" fontAlgn="auto" latinLnBrk="0" hangingPunct="1">
              <a:lnSpc>
                <a:spcPts val="4071"/>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000000">
                    <a:alpha val="100000"/>
                  </a:srgbClr>
                </a:solidFill>
                <a:effectLst/>
                <a:uLnTx/>
                <a:uFillTx/>
                <a:latin typeface="Lato"/>
                <a:ea typeface="+mn-ea"/>
                <a:cs typeface="+mn-cs"/>
              </a:rPr>
              <a:t>Takeaways</a:t>
            </a:r>
            <a:endParaRPr kumimoji="0" lang="en-US" sz="2000" b="1" i="0" u="none" strike="noStrike" kern="1200" cap="none" spc="100" normalizeH="0" baseline="0" noProof="0" dirty="0">
              <a:ln>
                <a:noFill/>
              </a:ln>
              <a:solidFill>
                <a:srgbClr val="000000">
                  <a:alpha val="100000"/>
                </a:srgbClr>
              </a:solidFill>
              <a:effectLst/>
              <a:uLnTx/>
              <a:uFillTx/>
              <a:latin typeface="Lato"/>
              <a:ea typeface="+mn-ea"/>
              <a:cs typeface="+mn-cs"/>
            </a:endParaRPr>
          </a:p>
        </p:txBody>
      </p:sp>
      <p:pic>
        <p:nvPicPr>
          <p:cNvPr id="4" name="Picture 3">
            <a:extLst>
              <a:ext uri="{FF2B5EF4-FFF2-40B4-BE49-F238E27FC236}">
                <a16:creationId xmlns:a16="http://schemas.microsoft.com/office/drawing/2014/main" id="{647E620F-4001-4DA6-95B4-FBCEB80AD2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36166" y="873604"/>
            <a:ext cx="5290389" cy="3967792"/>
          </a:xfrm>
          <a:prstGeom prst="rect">
            <a:avLst/>
          </a:prstGeom>
        </p:spPr>
      </p:pic>
    </p:spTree>
    <p:extLst>
      <p:ext uri="{BB962C8B-B14F-4D97-AF65-F5344CB8AC3E}">
        <p14:creationId xmlns:p14="http://schemas.microsoft.com/office/powerpoint/2010/main" val="351514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21600000">
            <a:off x="-17057" y="2440217"/>
            <a:ext cx="10194112" cy="3289300"/>
            <a:chOff x="-12725" y="2507516"/>
            <a:chExt cx="7645584" cy="2466975"/>
          </a:xfrm>
        </p:grpSpPr>
        <p:sp>
          <p:nvSpPr>
            <p:cNvPr id="4" name="Freeform 4"/>
            <p:cNvSpPr/>
            <p:nvPr/>
          </p:nvSpPr>
          <p:spPr>
            <a:xfrm>
              <a:off x="-12725" y="2507516"/>
              <a:ext cx="7645584" cy="2466975"/>
            </a:xfrm>
            <a:custGeom>
              <a:avLst/>
              <a:gdLst/>
              <a:ahLst/>
              <a:cxnLst/>
              <a:rect l="0" t="0" r="0" b="0"/>
              <a:pathLst>
                <a:path w="304800" h="304800">
                  <a:moveTo>
                    <a:pt x="0" y="0"/>
                  </a:moveTo>
                  <a:lnTo>
                    <a:pt x="0" y="304800"/>
                  </a:lnTo>
                  <a:lnTo>
                    <a:pt x="304800" y="304800"/>
                  </a:lnTo>
                  <a:lnTo>
                    <a:pt x="304800" y="0"/>
                  </a:lnTo>
                  <a:lnTo>
                    <a:pt x="0" y="0"/>
                  </a:lnTo>
                  <a:close/>
                </a:path>
              </a:pathLst>
            </a:custGeom>
            <a:blipFill>
              <a:blip r:embed="rId2" cstate="email">
                <a:alphaModFix/>
                <a:extLst>
                  <a:ext uri="{28A0092B-C50C-407E-A947-70E740481C1C}">
                    <a14:useLocalDpi xmlns:a14="http://schemas.microsoft.com/office/drawing/2010/main"/>
                  </a:ext>
                </a:extLst>
              </a:blip>
              <a:stretch>
                <a:fillRect/>
              </a:stretch>
            </a:blipFill>
          </p:spPr>
        </p:sp>
      </p:grpSp>
      <p:sp>
        <p:nvSpPr>
          <p:cNvPr id="6" name="TextBox 6"/>
          <p:cNvSpPr txBox="1"/>
          <p:nvPr/>
        </p:nvSpPr>
        <p:spPr>
          <a:xfrm rot="21600000">
            <a:off x="574133" y="536711"/>
            <a:ext cx="8606638" cy="644360"/>
          </a:xfrm>
          <a:prstGeom prst="rect">
            <a:avLst/>
          </a:prstGeom>
        </p:spPr>
        <p:txBody>
          <a:bodyPr lIns="0" tIns="52800" rIns="0" bIns="0" rtlCol="0" anchor="t"/>
          <a:lstStyle/>
          <a:p>
            <a:pPr>
              <a:lnSpc>
                <a:spcPts val="4071"/>
              </a:lnSpc>
            </a:pPr>
            <a:r>
              <a:rPr lang="en-US" sz="2000" b="1" spc="100" dirty="0">
                <a:solidFill>
                  <a:srgbClr val="000000">
                    <a:alpha val="100000"/>
                  </a:srgbClr>
                </a:solidFill>
                <a:latin typeface="Lato"/>
              </a:rPr>
              <a:t>WEDNESDAY WEBINAR SERIES #5</a:t>
            </a:r>
          </a:p>
        </p:txBody>
      </p:sp>
      <p:sp>
        <p:nvSpPr>
          <p:cNvPr id="7" name="TextBox 7"/>
          <p:cNvSpPr txBox="1"/>
          <p:nvPr/>
        </p:nvSpPr>
        <p:spPr>
          <a:xfrm rot="21600000">
            <a:off x="530716" y="1109274"/>
            <a:ext cx="9098567" cy="1088512"/>
          </a:xfrm>
          <a:prstGeom prst="rect">
            <a:avLst/>
          </a:prstGeom>
        </p:spPr>
        <p:txBody>
          <a:bodyPr lIns="0" tIns="33600" rIns="0" bIns="0" rtlCol="0" anchor="t"/>
          <a:lstStyle/>
          <a:p>
            <a:r>
              <a:rPr lang="en-US" sz="4000" b="1" dirty="0">
                <a:solidFill>
                  <a:schemeClr val="accent6"/>
                </a:solidFill>
                <a:latin typeface="Lato"/>
              </a:rPr>
              <a:t>Return to Work</a:t>
            </a:r>
          </a:p>
          <a:p>
            <a:r>
              <a:rPr lang="en-US" sz="2400" dirty="0">
                <a:solidFill>
                  <a:srgbClr val="28525A"/>
                </a:solidFill>
                <a:latin typeface="Lato"/>
              </a:rPr>
              <a:t>Wednesday 29 April  11:00 am (EDT) / 5:00 pm (CET) </a:t>
            </a:r>
            <a:endParaRPr lang="en-US" sz="2000" dirty="0">
              <a:solidFill>
                <a:srgbClr val="28525A"/>
              </a:solidFill>
              <a:latin typeface="Lato"/>
            </a:endParaRPr>
          </a:p>
        </p:txBody>
      </p:sp>
      <p:grpSp>
        <p:nvGrpSpPr>
          <p:cNvPr id="9" name="Group 9"/>
          <p:cNvGrpSpPr/>
          <p:nvPr/>
        </p:nvGrpSpPr>
        <p:grpSpPr>
          <a:xfrm rot="21600000">
            <a:off x="7200154" y="4170051"/>
            <a:ext cx="2997200" cy="1371600"/>
            <a:chOff x="5391150" y="4705350"/>
            <a:chExt cx="2247900" cy="1028700"/>
          </a:xfrm>
        </p:grpSpPr>
        <p:sp>
          <p:nvSpPr>
            <p:cNvPr id="8" name="Freeform 8"/>
            <p:cNvSpPr/>
            <p:nvPr/>
          </p:nvSpPr>
          <p:spPr>
            <a:xfrm>
              <a:off x="5391150" y="4705350"/>
              <a:ext cx="2247900"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6473748" y="5066591"/>
            <a:ext cx="2816905" cy="110036"/>
            <a:chOff x="5154947" y="4825981"/>
            <a:chExt cx="2112679" cy="82527"/>
          </a:xfrm>
          <a:solidFill>
            <a:schemeClr val="accent6"/>
          </a:solidFill>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grpFill/>
          </p:spPr>
        </p:sp>
      </p:grpSp>
      <p:sp>
        <p:nvSpPr>
          <p:cNvPr id="12" name="TextBox 12"/>
          <p:cNvSpPr txBox="1"/>
          <p:nvPr/>
        </p:nvSpPr>
        <p:spPr>
          <a:xfrm rot="21600000">
            <a:off x="6768607" y="4716369"/>
            <a:ext cx="2473400" cy="254000"/>
          </a:xfrm>
          <a:prstGeom prst="rect">
            <a:avLst/>
          </a:prstGeom>
        </p:spPr>
        <p:txBody>
          <a:bodyPr lIns="0" tIns="28800" rIns="0" bIns="0" rtlCol="0" anchor="t"/>
          <a:lstStyle/>
          <a:p>
            <a:pPr algn="r">
              <a:lnSpc>
                <a:spcPts val="2000"/>
              </a:lnSpc>
            </a:pPr>
            <a:r>
              <a:rPr lang="en-US" sz="2000" dirty="0">
                <a:solidFill>
                  <a:srgbClr val="FFFFFF">
                    <a:alpha val="100000"/>
                  </a:srgbClr>
                </a:solidFill>
                <a:latin typeface="Lato"/>
              </a:rPr>
              <a:t>IFMA.org</a:t>
            </a:r>
          </a:p>
        </p:txBody>
      </p:sp>
      <p:grpSp>
        <p:nvGrpSpPr>
          <p:cNvPr id="14" name="Group 14"/>
          <p:cNvGrpSpPr/>
          <p:nvPr/>
        </p:nvGrpSpPr>
        <p:grpSpPr>
          <a:xfrm rot="21600000">
            <a:off x="9035329" y="5983091"/>
            <a:ext cx="290884" cy="290884"/>
            <a:chOff x="6776496" y="5201693"/>
            <a:chExt cx="218163" cy="218163"/>
          </a:xfrm>
        </p:grpSpPr>
        <p:sp>
          <p:nvSpPr>
            <p:cNvPr id="13" name="Freeform 13"/>
            <p:cNvSpPr/>
            <p:nvPr/>
          </p:nvSpPr>
          <p:spPr>
            <a:xfrm>
              <a:off x="6776496" y="5201693"/>
              <a:ext cx="218163" cy="218163"/>
            </a:xfrm>
            <a:custGeom>
              <a:avLst/>
              <a:gdLst/>
              <a:ahLst/>
              <a:cxnLst/>
              <a:rect l="0" t="0" r="0" b="0"/>
              <a:pathLst>
                <a:path w="304800" h="304800">
                  <a:moveTo>
                    <a:pt x="210503" y="76200"/>
                  </a:moveTo>
                  <a:lnTo>
                    <a:pt x="94307" y="76200"/>
                  </a:lnTo>
                  <a:cubicBezTo>
                    <a:pt x="84315" y="76200"/>
                    <a:pt x="76200" y="84296"/>
                    <a:pt x="76200" y="94269"/>
                  </a:cubicBezTo>
                  <a:lnTo>
                    <a:pt x="76200" y="210522"/>
                  </a:lnTo>
                  <a:cubicBezTo>
                    <a:pt x="76200" y="220504"/>
                    <a:pt x="84315" y="228600"/>
                    <a:pt x="94307" y="228600"/>
                  </a:cubicBezTo>
                  <a:lnTo>
                    <a:pt x="210483" y="228600"/>
                  </a:lnTo>
                  <a:cubicBezTo>
                    <a:pt x="220485" y="228600"/>
                    <a:pt x="228600" y="220504"/>
                    <a:pt x="228600" y="210541"/>
                  </a:cubicBezTo>
                  <a:lnTo>
                    <a:pt x="228600" y="94269"/>
                  </a:lnTo>
                  <a:cubicBezTo>
                    <a:pt x="228600" y="84296"/>
                    <a:pt x="220485" y="76200"/>
                    <a:pt x="210503" y="76200"/>
                  </a:cubicBezTo>
                  <a:moveTo>
                    <a:pt x="185738" y="100013"/>
                  </a:moveTo>
                  <a:cubicBezTo>
                    <a:pt x="185738" y="97384"/>
                    <a:pt x="187881" y="95250"/>
                    <a:pt x="190500" y="95250"/>
                  </a:cubicBezTo>
                  <a:lnTo>
                    <a:pt x="204797" y="95250"/>
                  </a:lnTo>
                  <a:cubicBezTo>
                    <a:pt x="207407" y="95250"/>
                    <a:pt x="209550" y="97384"/>
                    <a:pt x="209550" y="100013"/>
                  </a:cubicBezTo>
                  <a:lnTo>
                    <a:pt x="209550" y="114300"/>
                  </a:lnTo>
                  <a:cubicBezTo>
                    <a:pt x="209550" y="116929"/>
                    <a:pt x="207407" y="119063"/>
                    <a:pt x="204797" y="119063"/>
                  </a:cubicBezTo>
                  <a:lnTo>
                    <a:pt x="190500" y="119063"/>
                  </a:lnTo>
                  <a:cubicBezTo>
                    <a:pt x="187881" y="119063"/>
                    <a:pt x="185738" y="116929"/>
                    <a:pt x="185738" y="114300"/>
                  </a:cubicBezTo>
                  <a:lnTo>
                    <a:pt x="185738" y="100013"/>
                  </a:lnTo>
                  <a:close/>
                  <a:moveTo>
                    <a:pt x="152581" y="123339"/>
                  </a:moveTo>
                  <a:cubicBezTo>
                    <a:pt x="168764" y="123339"/>
                    <a:pt x="181889" y="136436"/>
                    <a:pt x="181889" y="152571"/>
                  </a:cubicBezTo>
                  <a:cubicBezTo>
                    <a:pt x="181889" y="168716"/>
                    <a:pt x="168764" y="181813"/>
                    <a:pt x="152581" y="181813"/>
                  </a:cubicBezTo>
                  <a:cubicBezTo>
                    <a:pt x="136408" y="181813"/>
                    <a:pt x="123282" y="168716"/>
                    <a:pt x="123282" y="152571"/>
                  </a:cubicBezTo>
                  <a:cubicBezTo>
                    <a:pt x="123273" y="136436"/>
                    <a:pt x="136398" y="123339"/>
                    <a:pt x="152581" y="123339"/>
                  </a:cubicBezTo>
                  <a:moveTo>
                    <a:pt x="214313" y="209550"/>
                  </a:moveTo>
                  <a:cubicBezTo>
                    <a:pt x="214313" y="212169"/>
                    <a:pt x="212169" y="214313"/>
                    <a:pt x="209550" y="214313"/>
                  </a:cubicBezTo>
                  <a:lnTo>
                    <a:pt x="95250" y="214313"/>
                  </a:lnTo>
                  <a:cubicBezTo>
                    <a:pt x="92631" y="214313"/>
                    <a:pt x="90488" y="212169"/>
                    <a:pt x="90488" y="209550"/>
                  </a:cubicBezTo>
                  <a:lnTo>
                    <a:pt x="90488" y="138113"/>
                  </a:lnTo>
                  <a:lnTo>
                    <a:pt x="109538" y="138113"/>
                  </a:lnTo>
                  <a:cubicBezTo>
                    <a:pt x="107061" y="141684"/>
                    <a:pt x="106223" y="148342"/>
                    <a:pt x="106223" y="152581"/>
                  </a:cubicBezTo>
                  <a:cubicBezTo>
                    <a:pt x="106223" y="178089"/>
                    <a:pt x="127016" y="198825"/>
                    <a:pt x="152571" y="198825"/>
                  </a:cubicBezTo>
                  <a:cubicBezTo>
                    <a:pt x="178146" y="198825"/>
                    <a:pt x="198939" y="178070"/>
                    <a:pt x="198939" y="152581"/>
                  </a:cubicBezTo>
                  <a:cubicBezTo>
                    <a:pt x="198939" y="148352"/>
                    <a:pt x="198349" y="141789"/>
                    <a:pt x="195253" y="138112"/>
                  </a:cubicBezTo>
                  <a:lnTo>
                    <a:pt x="214303" y="138112"/>
                  </a:lnTo>
                  <a:lnTo>
                    <a:pt x="214313" y="209550"/>
                  </a:lnTo>
                  <a:lnTo>
                    <a:pt x="214313" y="209550"/>
                  </a:lnTo>
                  <a:close/>
                  <a:moveTo>
                    <a:pt x="152400" y="0"/>
                  </a:moveTo>
                  <a:cubicBezTo>
                    <a:pt x="68361" y="0"/>
                    <a:pt x="0" y="68361"/>
                    <a:pt x="0" y="152400"/>
                  </a:cubicBezTo>
                  <a:cubicBezTo>
                    <a:pt x="0" y="236430"/>
                    <a:pt x="68361" y="304800"/>
                    <a:pt x="152400" y="304800"/>
                  </a:cubicBezTo>
                  <a:cubicBezTo>
                    <a:pt x="236430" y="304800"/>
                    <a:pt x="304800" y="236430"/>
                    <a:pt x="304800" y="152400"/>
                  </a:cubicBezTo>
                  <a:cubicBezTo>
                    <a:pt x="304800" y="68361"/>
                    <a:pt x="236430" y="0"/>
                    <a:pt x="152400" y="0"/>
                  </a:cubicBezTo>
                  <a:close/>
                  <a:moveTo>
                    <a:pt x="152400" y="291017"/>
                  </a:moveTo>
                  <a:cubicBezTo>
                    <a:pt x="75971" y="291017"/>
                    <a:pt x="13783" y="228829"/>
                    <a:pt x="13783" y="152400"/>
                  </a:cubicBezTo>
                  <a:cubicBezTo>
                    <a:pt x="13783" y="75971"/>
                    <a:pt x="75971" y="13783"/>
                    <a:pt x="152400" y="13783"/>
                  </a:cubicBezTo>
                  <a:cubicBezTo>
                    <a:pt x="228829" y="13783"/>
                    <a:pt x="291017" y="75971"/>
                    <a:pt x="291017" y="152400"/>
                  </a:cubicBezTo>
                  <a:cubicBezTo>
                    <a:pt x="291017" y="228829"/>
                    <a:pt x="228829" y="291017"/>
                    <a:pt x="152400" y="291017"/>
                  </a:cubicBezTo>
                  <a:close/>
                </a:path>
              </a:pathLst>
            </a:custGeom>
            <a:solidFill>
              <a:srgbClr val="FFFFFF">
                <a:alpha val="100000"/>
              </a:srgbClr>
            </a:solidFill>
          </p:spPr>
        </p:sp>
      </p:grpSp>
      <p:grpSp>
        <p:nvGrpSpPr>
          <p:cNvPr id="16" name="Group 16"/>
          <p:cNvGrpSpPr/>
          <p:nvPr/>
        </p:nvGrpSpPr>
        <p:grpSpPr>
          <a:xfrm rot="21600000">
            <a:off x="8671723" y="5983091"/>
            <a:ext cx="290884" cy="290884"/>
            <a:chOff x="6503792" y="5201693"/>
            <a:chExt cx="218163" cy="218163"/>
          </a:xfrm>
        </p:grpSpPr>
        <p:sp>
          <p:nvSpPr>
            <p:cNvPr id="15" name="Freeform 15"/>
            <p:cNvSpPr/>
            <p:nvPr/>
          </p:nvSpPr>
          <p:spPr>
            <a:xfrm>
              <a:off x="6503792" y="5201693"/>
              <a:ext cx="218163" cy="218163"/>
            </a:xfrm>
            <a:custGeom>
              <a:avLst/>
              <a:gdLst/>
              <a:ahLst/>
              <a:cxnLst/>
              <a:rect l="0" t="0" r="0" b="0"/>
              <a:pathLst>
                <a:path w="304800" h="304800">
                  <a:moveTo>
                    <a:pt x="228600" y="220180"/>
                  </a:moveTo>
                  <a:cubicBezTo>
                    <a:pt x="228600" y="224828"/>
                    <a:pt x="224828" y="228600"/>
                    <a:pt x="220180" y="228600"/>
                  </a:cubicBezTo>
                  <a:lnTo>
                    <a:pt x="181346" y="228600"/>
                  </a:lnTo>
                  <a:lnTo>
                    <a:pt x="181346" y="169593"/>
                  </a:lnTo>
                  <a:lnTo>
                    <a:pt x="201158" y="169593"/>
                  </a:lnTo>
                  <a:lnTo>
                    <a:pt x="204121" y="146580"/>
                  </a:lnTo>
                  <a:lnTo>
                    <a:pt x="181346" y="146580"/>
                  </a:lnTo>
                  <a:lnTo>
                    <a:pt x="181346" y="131902"/>
                  </a:lnTo>
                  <a:cubicBezTo>
                    <a:pt x="181346" y="125244"/>
                    <a:pt x="183185" y="120701"/>
                    <a:pt x="192748" y="120701"/>
                  </a:cubicBezTo>
                  <a:lnTo>
                    <a:pt x="204930" y="120701"/>
                  </a:lnTo>
                  <a:lnTo>
                    <a:pt x="204930" y="100127"/>
                  </a:lnTo>
                  <a:cubicBezTo>
                    <a:pt x="202797" y="99851"/>
                    <a:pt x="195596" y="99222"/>
                    <a:pt x="187166" y="99222"/>
                  </a:cubicBezTo>
                  <a:cubicBezTo>
                    <a:pt x="169621" y="99222"/>
                    <a:pt x="157601" y="109938"/>
                    <a:pt x="157601" y="129616"/>
                  </a:cubicBezTo>
                  <a:lnTo>
                    <a:pt x="157601" y="146571"/>
                  </a:lnTo>
                  <a:lnTo>
                    <a:pt x="137732" y="146571"/>
                  </a:lnTo>
                  <a:lnTo>
                    <a:pt x="137732" y="169574"/>
                  </a:lnTo>
                  <a:lnTo>
                    <a:pt x="157591" y="169574"/>
                  </a:lnTo>
                  <a:lnTo>
                    <a:pt x="157591" y="228600"/>
                  </a:lnTo>
                  <a:lnTo>
                    <a:pt x="84611" y="228600"/>
                  </a:lnTo>
                  <a:cubicBezTo>
                    <a:pt x="79962" y="228600"/>
                    <a:pt x="76200" y="224828"/>
                    <a:pt x="76200" y="220180"/>
                  </a:cubicBezTo>
                  <a:lnTo>
                    <a:pt x="76200" y="84611"/>
                  </a:lnTo>
                  <a:cubicBezTo>
                    <a:pt x="76200" y="79972"/>
                    <a:pt x="79962" y="76200"/>
                    <a:pt x="84611" y="76200"/>
                  </a:cubicBezTo>
                  <a:lnTo>
                    <a:pt x="220180" y="76200"/>
                  </a:lnTo>
                  <a:cubicBezTo>
                    <a:pt x="224828" y="76200"/>
                    <a:pt x="228600" y="79972"/>
                    <a:pt x="228600" y="84611"/>
                  </a:cubicBezTo>
                  <a:lnTo>
                    <a:pt x="228600" y="220180"/>
                  </a:lnTo>
                  <a:close/>
                  <a:moveTo>
                    <a:pt x="152400" y="0"/>
                  </a:moveTo>
                  <a:cubicBezTo>
                    <a:pt x="68361" y="0"/>
                    <a:pt x="0" y="68361"/>
                    <a:pt x="0" y="152400"/>
                  </a:cubicBezTo>
                  <a:cubicBezTo>
                    <a:pt x="0" y="236430"/>
                    <a:pt x="68361" y="304800"/>
                    <a:pt x="152400" y="304800"/>
                  </a:cubicBezTo>
                  <a:cubicBezTo>
                    <a:pt x="236430" y="304800"/>
                    <a:pt x="304800" y="236430"/>
                    <a:pt x="304800" y="152400"/>
                  </a:cubicBezTo>
                  <a:cubicBezTo>
                    <a:pt x="304800" y="68361"/>
                    <a:pt x="236430" y="0"/>
                    <a:pt x="152400" y="0"/>
                  </a:cubicBezTo>
                  <a:close/>
                  <a:moveTo>
                    <a:pt x="152400" y="291017"/>
                  </a:moveTo>
                  <a:cubicBezTo>
                    <a:pt x="75971" y="291017"/>
                    <a:pt x="13783" y="228829"/>
                    <a:pt x="13783" y="152400"/>
                  </a:cubicBezTo>
                  <a:cubicBezTo>
                    <a:pt x="13783" y="75971"/>
                    <a:pt x="75971" y="13783"/>
                    <a:pt x="152400" y="13783"/>
                  </a:cubicBezTo>
                  <a:cubicBezTo>
                    <a:pt x="228829" y="13783"/>
                    <a:pt x="291017" y="75971"/>
                    <a:pt x="291017" y="152400"/>
                  </a:cubicBezTo>
                  <a:cubicBezTo>
                    <a:pt x="291017" y="228829"/>
                    <a:pt x="228829" y="291017"/>
                    <a:pt x="152400" y="291017"/>
                  </a:cubicBezTo>
                  <a:close/>
                </a:path>
              </a:pathLst>
            </a:custGeom>
            <a:solidFill>
              <a:srgbClr val="FFFFFF">
                <a:alpha val="100000"/>
              </a:srgbClr>
            </a:solidFill>
          </p:spPr>
        </p:sp>
      </p:grpSp>
      <p:grpSp>
        <p:nvGrpSpPr>
          <p:cNvPr id="18" name="Group 18"/>
          <p:cNvGrpSpPr/>
          <p:nvPr/>
        </p:nvGrpSpPr>
        <p:grpSpPr>
          <a:xfrm rot="21600000">
            <a:off x="9399391" y="5983091"/>
            <a:ext cx="290884" cy="290884"/>
            <a:chOff x="7049543" y="5201693"/>
            <a:chExt cx="218163" cy="218163"/>
          </a:xfrm>
        </p:grpSpPr>
        <p:sp>
          <p:nvSpPr>
            <p:cNvPr id="17" name="Freeform 17"/>
            <p:cNvSpPr/>
            <p:nvPr/>
          </p:nvSpPr>
          <p:spPr>
            <a:xfrm>
              <a:off x="7049543" y="5201693"/>
              <a:ext cx="218163" cy="218163"/>
            </a:xfrm>
            <a:custGeom>
              <a:avLst/>
              <a:gdLst/>
              <a:ahLst/>
              <a:cxnLst/>
              <a:rect l="0" t="0" r="0" b="0"/>
              <a:pathLst>
                <a:path w="304800" h="304800">
                  <a:moveTo>
                    <a:pt x="226352" y="89592"/>
                  </a:moveTo>
                  <a:cubicBezTo>
                    <a:pt x="220142" y="93364"/>
                    <a:pt x="213274" y="96107"/>
                    <a:pt x="205940" y="97574"/>
                  </a:cubicBezTo>
                  <a:cubicBezTo>
                    <a:pt x="200101" y="91173"/>
                    <a:pt x="191748" y="87182"/>
                    <a:pt x="182509" y="87182"/>
                  </a:cubicBezTo>
                  <a:cubicBezTo>
                    <a:pt x="164792" y="87182"/>
                    <a:pt x="150400" y="101927"/>
                    <a:pt x="150400" y="120110"/>
                  </a:cubicBezTo>
                  <a:cubicBezTo>
                    <a:pt x="150400" y="122692"/>
                    <a:pt x="150676" y="125187"/>
                    <a:pt x="151228" y="127606"/>
                  </a:cubicBezTo>
                  <a:cubicBezTo>
                    <a:pt x="124539" y="126225"/>
                    <a:pt x="100889" y="113128"/>
                    <a:pt x="85039" y="93193"/>
                  </a:cubicBezTo>
                  <a:cubicBezTo>
                    <a:pt x="82267" y="98069"/>
                    <a:pt x="80696" y="103727"/>
                    <a:pt x="80696" y="109766"/>
                  </a:cubicBezTo>
                  <a:cubicBezTo>
                    <a:pt x="80696" y="121177"/>
                    <a:pt x="86363" y="131264"/>
                    <a:pt x="94974" y="137170"/>
                  </a:cubicBezTo>
                  <a:cubicBezTo>
                    <a:pt x="89725" y="136998"/>
                    <a:pt x="84763" y="135512"/>
                    <a:pt x="80429" y="133055"/>
                  </a:cubicBezTo>
                  <a:lnTo>
                    <a:pt x="80429" y="133464"/>
                  </a:lnTo>
                  <a:cubicBezTo>
                    <a:pt x="80429" y="149419"/>
                    <a:pt x="91497" y="162744"/>
                    <a:pt x="106204" y="165754"/>
                  </a:cubicBezTo>
                  <a:cubicBezTo>
                    <a:pt x="103508" y="166516"/>
                    <a:pt x="100670" y="166907"/>
                    <a:pt x="97736" y="166907"/>
                  </a:cubicBezTo>
                  <a:cubicBezTo>
                    <a:pt x="95660" y="166907"/>
                    <a:pt x="93640" y="166707"/>
                    <a:pt x="91688" y="166316"/>
                  </a:cubicBezTo>
                  <a:cubicBezTo>
                    <a:pt x="95783" y="179394"/>
                    <a:pt x="107632" y="188919"/>
                    <a:pt x="121682" y="189166"/>
                  </a:cubicBezTo>
                  <a:cubicBezTo>
                    <a:pt x="110690" y="197996"/>
                    <a:pt x="96841" y="203254"/>
                    <a:pt x="81791" y="203254"/>
                  </a:cubicBezTo>
                  <a:cubicBezTo>
                    <a:pt x="79210" y="203254"/>
                    <a:pt x="76638" y="203102"/>
                    <a:pt x="74124" y="202806"/>
                  </a:cubicBezTo>
                  <a:cubicBezTo>
                    <a:pt x="88335" y="212131"/>
                    <a:pt x="105232" y="217608"/>
                    <a:pt x="123349" y="217608"/>
                  </a:cubicBezTo>
                  <a:cubicBezTo>
                    <a:pt x="182423" y="217608"/>
                    <a:pt x="214732" y="167421"/>
                    <a:pt x="214732" y="123911"/>
                  </a:cubicBezTo>
                  <a:cubicBezTo>
                    <a:pt x="214732" y="122482"/>
                    <a:pt x="214703" y="121044"/>
                    <a:pt x="214636" y="119644"/>
                  </a:cubicBezTo>
                  <a:cubicBezTo>
                    <a:pt x="220913" y="114995"/>
                    <a:pt x="226362" y="109204"/>
                    <a:pt x="230657" y="102603"/>
                  </a:cubicBezTo>
                  <a:cubicBezTo>
                    <a:pt x="224904" y="105223"/>
                    <a:pt x="218713" y="106994"/>
                    <a:pt x="212207" y="107785"/>
                  </a:cubicBezTo>
                  <a:cubicBezTo>
                    <a:pt x="218875" y="103727"/>
                    <a:pt x="223952" y="97279"/>
                    <a:pt x="226352" y="89592"/>
                  </a:cubicBezTo>
                  <a:moveTo>
                    <a:pt x="152400" y="0"/>
                  </a:moveTo>
                  <a:cubicBezTo>
                    <a:pt x="68361" y="0"/>
                    <a:pt x="0" y="68361"/>
                    <a:pt x="0" y="152400"/>
                  </a:cubicBezTo>
                  <a:cubicBezTo>
                    <a:pt x="0" y="236430"/>
                    <a:pt x="68361" y="304800"/>
                    <a:pt x="152400" y="304800"/>
                  </a:cubicBezTo>
                  <a:cubicBezTo>
                    <a:pt x="236430" y="304800"/>
                    <a:pt x="304800" y="236430"/>
                    <a:pt x="304800" y="152400"/>
                  </a:cubicBezTo>
                  <a:cubicBezTo>
                    <a:pt x="304800" y="68361"/>
                    <a:pt x="236430" y="0"/>
                    <a:pt x="152400" y="0"/>
                  </a:cubicBezTo>
                  <a:close/>
                  <a:moveTo>
                    <a:pt x="152400" y="291017"/>
                  </a:moveTo>
                  <a:cubicBezTo>
                    <a:pt x="75971" y="291017"/>
                    <a:pt x="13783" y="228829"/>
                    <a:pt x="13783" y="152400"/>
                  </a:cubicBezTo>
                  <a:cubicBezTo>
                    <a:pt x="13783" y="75971"/>
                    <a:pt x="75971" y="13783"/>
                    <a:pt x="152400" y="13783"/>
                  </a:cubicBezTo>
                  <a:cubicBezTo>
                    <a:pt x="228829" y="13783"/>
                    <a:pt x="291017" y="75971"/>
                    <a:pt x="291017" y="152400"/>
                  </a:cubicBezTo>
                  <a:cubicBezTo>
                    <a:pt x="291017" y="228829"/>
                    <a:pt x="228829" y="291017"/>
                    <a:pt x="152400" y="291017"/>
                  </a:cubicBezTo>
                  <a:close/>
                </a:path>
              </a:pathLst>
            </a:custGeom>
            <a:solidFill>
              <a:srgbClr val="FFFFFF">
                <a:alpha val="100000"/>
              </a:srgbClr>
            </a:solidFill>
          </p:spPr>
        </p:sp>
      </p:grpSp>
      <p:pic>
        <p:nvPicPr>
          <p:cNvPr id="19" name="Picture 19"/>
          <p:cNvPicPr>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a:xfrm rot="21600000">
            <a:off x="8178718" y="-178240"/>
            <a:ext cx="1713222" cy="170486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7"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643" y="0"/>
            <a:ext cx="7902713" cy="5715000"/>
          </a:xfrm>
          <a:prstGeom prst="rect">
            <a:avLst/>
          </a:prstGeom>
          <a:solidFill>
            <a:srgbClr val="485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8"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0160000" cy="5715000"/>
          </a:xfrm>
          <a:prstGeom prst="rect">
            <a:avLst/>
          </a:prstGeom>
        </p:spPr>
      </p:pic>
      <p:sp>
        <p:nvSpPr>
          <p:cNvPr id="3089"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7070" y="0"/>
            <a:ext cx="6531430" cy="5715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Home - World Workplace Europe meets Facility for Future">
            <a:extLst>
              <a:ext uri="{FF2B5EF4-FFF2-40B4-BE49-F238E27FC236}">
                <a16:creationId xmlns:a16="http://schemas.microsoft.com/office/drawing/2014/main" id="{9385AD8C-A805-4A62-B3B4-A666C2B95817}"/>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216081" y="1889158"/>
            <a:ext cx="3727837" cy="19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56FDF7-B559-4916-ACE1-EC693E3F5A49}"/>
              </a:ext>
            </a:extLst>
          </p:cNvPr>
          <p:cNvSpPr/>
          <p:nvPr/>
        </p:nvSpPr>
        <p:spPr>
          <a:xfrm>
            <a:off x="3066372" y="4923664"/>
            <a:ext cx="4027256" cy="369332"/>
          </a:xfrm>
          <a:prstGeom prst="rect">
            <a:avLst/>
          </a:prstGeom>
        </p:spPr>
        <p:txBody>
          <a:bodyPr wrap="none">
            <a:spAutoFit/>
          </a:bodyPr>
          <a:lstStyle/>
          <a:p>
            <a:r>
              <a:rPr lang="en-GB" dirty="0">
                <a:solidFill>
                  <a:srgbClr val="157FAE"/>
                </a:solidFill>
                <a:hlinkClick r:id="rId4">
                  <a:extLst>
                    <a:ext uri="{A12FA001-AC4F-418D-AE19-62706E023703}">
                      <ahyp:hlinkClr xmlns:ahyp="http://schemas.microsoft.com/office/drawing/2018/hyperlinkcolor" val="tx"/>
                    </a:ext>
                  </a:extLst>
                </a:hlinkClick>
              </a:rPr>
              <a:t>https://worldworkplaceeurope.ifma.org/</a:t>
            </a:r>
            <a:endParaRPr lang="en-GB" dirty="0">
              <a:solidFill>
                <a:srgbClr val="157FAE"/>
              </a:solidFill>
            </a:endParaRPr>
          </a:p>
        </p:txBody>
      </p:sp>
      <p:sp>
        <p:nvSpPr>
          <p:cNvPr id="3" name="TextBox 2">
            <a:extLst>
              <a:ext uri="{FF2B5EF4-FFF2-40B4-BE49-F238E27FC236}">
                <a16:creationId xmlns:a16="http://schemas.microsoft.com/office/drawing/2014/main" id="{8590DB9F-8AA4-4205-8047-1A9F5C3E6BE3}"/>
              </a:ext>
            </a:extLst>
          </p:cNvPr>
          <p:cNvSpPr txBox="1"/>
          <p:nvPr/>
        </p:nvSpPr>
        <p:spPr>
          <a:xfrm>
            <a:off x="4452424" y="4631704"/>
            <a:ext cx="887744" cy="369332"/>
          </a:xfrm>
          <a:prstGeom prst="rect">
            <a:avLst/>
          </a:prstGeom>
          <a:noFill/>
        </p:spPr>
        <p:txBody>
          <a:bodyPr wrap="none" rtlCol="0">
            <a:spAutoFit/>
          </a:bodyPr>
          <a:lstStyle/>
          <a:p>
            <a:r>
              <a:rPr lang="en-US" dirty="0">
                <a:solidFill>
                  <a:srgbClr val="157DAC"/>
                </a:solidFill>
              </a:rPr>
              <a:t>Tickets:</a:t>
            </a:r>
            <a:endParaRPr lang="en-GB" dirty="0">
              <a:solidFill>
                <a:srgbClr val="157DAC"/>
              </a:solidFill>
            </a:endParaRPr>
          </a:p>
        </p:txBody>
      </p:sp>
    </p:spTree>
    <p:extLst>
      <p:ext uri="{BB962C8B-B14F-4D97-AF65-F5344CB8AC3E}">
        <p14:creationId xmlns:p14="http://schemas.microsoft.com/office/powerpoint/2010/main" val="2131971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5400000">
            <a:off x="-2284890" y="529645"/>
            <a:ext cx="2816905" cy="110036"/>
            <a:chOff x="-854287" y="113927"/>
            <a:chExt cx="2112679" cy="82527"/>
          </a:xfrm>
        </p:grpSpPr>
        <p:sp>
          <p:nvSpPr>
            <p:cNvPr id="2" name="Freeform 2"/>
            <p:cNvSpPr/>
            <p:nvPr/>
          </p:nvSpPr>
          <p:spPr>
            <a:xfrm>
              <a:off x="-854287" y="113927"/>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solidFill>
              <a:srgbClr val="F0484A">
                <a:alpha val="100000"/>
              </a:srgbClr>
            </a:solidFill>
          </p:spPr>
        </p:sp>
      </p:grpSp>
      <p:grpSp>
        <p:nvGrpSpPr>
          <p:cNvPr id="5" name="Group 5"/>
          <p:cNvGrpSpPr/>
          <p:nvPr/>
        </p:nvGrpSpPr>
        <p:grpSpPr>
          <a:xfrm rot="21600000">
            <a:off x="0" y="2311399"/>
            <a:ext cx="10194112" cy="3407523"/>
            <a:chOff x="-12725" y="3175923"/>
            <a:chExt cx="7645584" cy="2555642"/>
          </a:xfrm>
        </p:grpSpPr>
        <p:sp>
          <p:nvSpPr>
            <p:cNvPr id="4" name="Freeform 4"/>
            <p:cNvSpPr/>
            <p:nvPr/>
          </p:nvSpPr>
          <p:spPr>
            <a:xfrm>
              <a:off x="-12725" y="3175923"/>
              <a:ext cx="7645584" cy="2555642"/>
            </a:xfrm>
            <a:custGeom>
              <a:avLst/>
              <a:gdLst/>
              <a:ahLst/>
              <a:cxnLst/>
              <a:rect l="0" t="0" r="0" b="0"/>
              <a:pathLst>
                <a:path w="304800" h="304800">
                  <a:moveTo>
                    <a:pt x="0" y="0"/>
                  </a:moveTo>
                  <a:lnTo>
                    <a:pt x="0" y="304800"/>
                  </a:lnTo>
                  <a:lnTo>
                    <a:pt x="304800" y="304800"/>
                  </a:lnTo>
                  <a:lnTo>
                    <a:pt x="304800" y="0"/>
                  </a:lnTo>
                  <a:lnTo>
                    <a:pt x="0" y="0"/>
                  </a:lnTo>
                  <a:close/>
                </a:path>
              </a:pathLst>
            </a:custGeom>
            <a:blipFill>
              <a:blip r:embed="rId3" cstate="email">
                <a:alphaModFix/>
                <a:extLst>
                  <a:ext uri="{28A0092B-C50C-407E-A947-70E740481C1C}">
                    <a14:useLocalDpi xmlns:a14="http://schemas.microsoft.com/office/drawing/2010/main"/>
                  </a:ext>
                </a:extLst>
              </a:blip>
              <a:stretch>
                <a:fillRect/>
              </a:stretch>
            </a:blipFill>
          </p:spPr>
        </p:sp>
      </p:grpSp>
      <p:sp>
        <p:nvSpPr>
          <p:cNvPr id="6" name="TextBox 6"/>
          <p:cNvSpPr txBox="1"/>
          <p:nvPr/>
        </p:nvSpPr>
        <p:spPr>
          <a:xfrm rot="21600000">
            <a:off x="521327" y="399478"/>
            <a:ext cx="6622068" cy="1032933"/>
          </a:xfrm>
          <a:prstGeom prst="rect">
            <a:avLst/>
          </a:prstGeom>
        </p:spPr>
        <p:txBody>
          <a:bodyPr lIns="0" tIns="52800" rIns="0" bIns="0" rtlCol="0" anchor="t"/>
          <a:lstStyle/>
          <a:p>
            <a:pPr>
              <a:lnSpc>
                <a:spcPts val="4071"/>
              </a:lnSpc>
            </a:pPr>
            <a:r>
              <a:rPr lang="en-US" sz="3700" spc="100" dirty="0">
                <a:solidFill>
                  <a:srgbClr val="000000">
                    <a:alpha val="100000"/>
                  </a:srgbClr>
                </a:solidFill>
                <a:latin typeface="Lato"/>
              </a:rPr>
              <a:t>Coronavirus Preparedness Resource Center</a:t>
            </a:r>
          </a:p>
        </p:txBody>
      </p:sp>
      <p:sp>
        <p:nvSpPr>
          <p:cNvPr id="7" name="TextBox 7"/>
          <p:cNvSpPr txBox="1"/>
          <p:nvPr/>
        </p:nvSpPr>
        <p:spPr>
          <a:xfrm rot="21600000">
            <a:off x="521327" y="1432412"/>
            <a:ext cx="8234340" cy="533400"/>
          </a:xfrm>
          <a:prstGeom prst="rect">
            <a:avLst/>
          </a:prstGeom>
        </p:spPr>
        <p:txBody>
          <a:bodyPr lIns="0" tIns="48000" rIns="0" bIns="0" rtlCol="0" anchor="t"/>
          <a:lstStyle/>
          <a:p>
            <a:pPr>
              <a:lnSpc>
                <a:spcPts val="4200"/>
              </a:lnSpc>
            </a:pPr>
            <a:r>
              <a:rPr lang="en-US" sz="3500" dirty="0">
                <a:solidFill>
                  <a:schemeClr val="accent6"/>
                </a:solidFill>
                <a:latin typeface="Lato"/>
              </a:rPr>
              <a:t>ifma.org/coronavirus</a:t>
            </a:r>
          </a:p>
        </p:txBody>
      </p:sp>
      <p:grpSp>
        <p:nvGrpSpPr>
          <p:cNvPr id="9" name="Group 9"/>
          <p:cNvGrpSpPr/>
          <p:nvPr/>
        </p:nvGrpSpPr>
        <p:grpSpPr>
          <a:xfrm rot="21600000">
            <a:off x="7162800" y="4347322"/>
            <a:ext cx="2997200" cy="1371600"/>
            <a:chOff x="5391150" y="4705350"/>
            <a:chExt cx="2247900" cy="1028700"/>
          </a:xfrm>
        </p:grpSpPr>
        <p:sp>
          <p:nvSpPr>
            <p:cNvPr id="8" name="Freeform 8"/>
            <p:cNvSpPr/>
            <p:nvPr/>
          </p:nvSpPr>
          <p:spPr>
            <a:xfrm>
              <a:off x="5391150" y="4705350"/>
              <a:ext cx="2247900" cy="1028700"/>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grpSp>
        <p:nvGrpSpPr>
          <p:cNvPr id="11" name="Group 11"/>
          <p:cNvGrpSpPr/>
          <p:nvPr/>
        </p:nvGrpSpPr>
        <p:grpSpPr>
          <a:xfrm rot="21599300">
            <a:off x="6873264" y="5482142"/>
            <a:ext cx="2816905" cy="110036"/>
            <a:chOff x="5154947" y="4825981"/>
            <a:chExt cx="2112679" cy="82527"/>
          </a:xfrm>
          <a:solidFill>
            <a:schemeClr val="accent6"/>
          </a:solidFill>
        </p:grpSpPr>
        <p:sp>
          <p:nvSpPr>
            <p:cNvPr id="10" name="Freeform 10"/>
            <p:cNvSpPr/>
            <p:nvPr/>
          </p:nvSpPr>
          <p:spPr>
            <a:xfrm>
              <a:off x="5154947" y="4825981"/>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grpFill/>
          </p:spPr>
        </p:sp>
      </p:grpSp>
      <p:sp>
        <p:nvSpPr>
          <p:cNvPr id="12" name="TextBox 12"/>
          <p:cNvSpPr txBox="1"/>
          <p:nvPr/>
        </p:nvSpPr>
        <p:spPr>
          <a:xfrm rot="21600000">
            <a:off x="6701367" y="4894040"/>
            <a:ext cx="2473400" cy="254000"/>
          </a:xfrm>
          <a:prstGeom prst="rect">
            <a:avLst/>
          </a:prstGeom>
        </p:spPr>
        <p:txBody>
          <a:bodyPr lIns="0" tIns="28800" rIns="0" bIns="0" rtlCol="0" anchor="t"/>
          <a:lstStyle/>
          <a:p>
            <a:pPr algn="r">
              <a:lnSpc>
                <a:spcPts val="2000"/>
              </a:lnSpc>
            </a:pPr>
            <a:r>
              <a:rPr lang="en-US" sz="2400" dirty="0">
                <a:solidFill>
                  <a:srgbClr val="FFFFFF">
                    <a:alpha val="100000"/>
                  </a:srgbClr>
                </a:solidFill>
                <a:latin typeface="Lato"/>
              </a:rPr>
              <a:t>IFMA.org</a:t>
            </a:r>
          </a:p>
        </p:txBody>
      </p:sp>
      <p:pic>
        <p:nvPicPr>
          <p:cNvPr id="13" name="Picture 19">
            <a:extLst>
              <a:ext uri="{FF2B5EF4-FFF2-40B4-BE49-F238E27FC236}">
                <a16:creationId xmlns:a16="http://schemas.microsoft.com/office/drawing/2014/main" id="{45F66591-11D7-4F21-A258-F4D338B10237}"/>
              </a:ext>
            </a:extLst>
          </p:cNvPr>
          <p:cNvPicPr>
            <a:picLocks noChangeAspect="1"/>
          </p:cNvPicPr>
          <p:nvPr/>
        </p:nvPicPr>
        <p:blipFill>
          <a:blip r:embed="rId4" cstate="email">
            <a:alphaModFix/>
            <a:extLst>
              <a:ext uri="{28A0092B-C50C-407E-A947-70E740481C1C}">
                <a14:useLocalDpi xmlns:a14="http://schemas.microsoft.com/office/drawing/2010/main"/>
              </a:ext>
            </a:extLst>
          </a:blip>
          <a:srcRect/>
          <a:stretch>
            <a:fillRect/>
          </a:stretch>
        </p:blipFill>
        <p:spPr>
          <a:xfrm rot="21600000">
            <a:off x="8414349" y="-81006"/>
            <a:ext cx="1520835" cy="15134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8805" y="1"/>
            <a:ext cx="10217609" cy="5715000"/>
            <a:chOff x="191941" y="-31748"/>
            <a:chExt cx="7620000" cy="4302123"/>
          </a:xfrm>
        </p:grpSpPr>
        <p:sp>
          <p:nvSpPr>
            <p:cNvPr id="2" name="Freeform 2"/>
            <p:cNvSpPr/>
            <p:nvPr/>
          </p:nvSpPr>
          <p:spPr>
            <a:xfrm>
              <a:off x="191941" y="-31748"/>
              <a:ext cx="7620000" cy="430212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0D3345">
                <a:alpha val="100000"/>
              </a:srgbClr>
            </a:solidFill>
          </p:spPr>
        </p:sp>
      </p:grpSp>
      <p:pic>
        <p:nvPicPr>
          <p:cNvPr id="5" name="Picture 4" descr="A large body of water with a city in the background&#10;&#10;Description automatically generated">
            <a:extLst>
              <a:ext uri="{FF2B5EF4-FFF2-40B4-BE49-F238E27FC236}">
                <a16:creationId xmlns:a16="http://schemas.microsoft.com/office/drawing/2014/main" id="{2C1824C4-B1A3-41D7-93FC-59248507BAE3}"/>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488493" y="0"/>
            <a:ext cx="5825025" cy="5715000"/>
          </a:xfrm>
          <a:prstGeom prst="rect">
            <a:avLst/>
          </a:prstGeom>
        </p:spPr>
      </p:pic>
      <p:sp>
        <p:nvSpPr>
          <p:cNvPr id="19" name="TextBox 19"/>
          <p:cNvSpPr txBox="1"/>
          <p:nvPr/>
        </p:nvSpPr>
        <p:spPr>
          <a:xfrm rot="21600000">
            <a:off x="3746841" y="4593626"/>
            <a:ext cx="797000" cy="152400"/>
          </a:xfrm>
          <a:prstGeom prst="rect">
            <a:avLst/>
          </a:prstGeom>
        </p:spPr>
        <p:txBody>
          <a:bodyPr lIns="0" tIns="19200" rIns="0" bIns="0" rtlCol="0" anchor="t"/>
          <a:lstStyle/>
          <a:p>
            <a:pPr algn="ctr">
              <a:lnSpc>
                <a:spcPts val="1200"/>
              </a:lnSpc>
            </a:pPr>
            <a:endParaRPr sz="2400"/>
          </a:p>
        </p:txBody>
      </p:sp>
      <p:grpSp>
        <p:nvGrpSpPr>
          <p:cNvPr id="21" name="Group 21"/>
          <p:cNvGrpSpPr/>
          <p:nvPr/>
        </p:nvGrpSpPr>
        <p:grpSpPr>
          <a:xfrm rot="21600000">
            <a:off x="4546941" y="4536479"/>
            <a:ext cx="266700" cy="266700"/>
            <a:chOff x="3854450" y="4682109"/>
            <a:chExt cx="200025" cy="200025"/>
          </a:xfrm>
        </p:grpSpPr>
        <p:sp>
          <p:nvSpPr>
            <p:cNvPr id="20" name="Freeform 20"/>
            <p:cNvSpPr/>
            <p:nvPr/>
          </p:nvSpPr>
          <p:spPr>
            <a:xfrm>
              <a:off x="3854450" y="4682109"/>
              <a:ext cx="200025" cy="200025"/>
            </a:xfrm>
            <a:custGeom>
              <a:avLst/>
              <a:gdLst/>
              <a:ahLst/>
              <a:cxnLst/>
              <a:rect l="0" t="0" r="0" b="0"/>
              <a:pathLst>
                <a:path w="302905" h="302685">
                  <a:moveTo>
                    <a:pt x="151447" y="0"/>
                  </a:moveTo>
                  <a:cubicBezTo>
                    <a:pt x="67780" y="0"/>
                    <a:pt x="0" y="67780"/>
                    <a:pt x="0" y="151371"/>
                  </a:cubicBezTo>
                  <a:cubicBezTo>
                    <a:pt x="0" y="234982"/>
                    <a:pt x="67780" y="302685"/>
                    <a:pt x="151447" y="302685"/>
                  </a:cubicBezTo>
                  <a:cubicBezTo>
                    <a:pt x="235058" y="302685"/>
                    <a:pt x="302905" y="234991"/>
                    <a:pt x="302905" y="151381"/>
                  </a:cubicBezTo>
                  <a:cubicBezTo>
                    <a:pt x="302895" y="67780"/>
                    <a:pt x="235048" y="0"/>
                    <a:pt x="151447" y="0"/>
                  </a:cubicBezTo>
                  <a:close/>
                </a:path>
              </a:pathLst>
            </a:custGeom>
            <a:solidFill>
              <a:srgbClr val="0D3345">
                <a:alpha val="100000"/>
              </a:srgbClr>
            </a:solidFill>
          </p:spPr>
        </p:sp>
      </p:grpSp>
      <p:grpSp>
        <p:nvGrpSpPr>
          <p:cNvPr id="29" name="Group 29"/>
          <p:cNvGrpSpPr/>
          <p:nvPr/>
        </p:nvGrpSpPr>
        <p:grpSpPr>
          <a:xfrm rot="10800000">
            <a:off x="0" y="1174163"/>
            <a:ext cx="2816905" cy="110036"/>
            <a:chOff x="6364920" y="5742615"/>
            <a:chExt cx="2112679" cy="82527"/>
          </a:xfrm>
          <a:solidFill>
            <a:schemeClr val="accent4">
              <a:lumMod val="60000"/>
              <a:lumOff val="40000"/>
            </a:schemeClr>
          </a:solidFill>
        </p:grpSpPr>
        <p:sp>
          <p:nvSpPr>
            <p:cNvPr id="28" name="Freeform 28"/>
            <p:cNvSpPr/>
            <p:nvPr/>
          </p:nvSpPr>
          <p:spPr>
            <a:xfrm>
              <a:off x="6364920" y="5742615"/>
              <a:ext cx="2112679" cy="82527"/>
            </a:xfrm>
            <a:custGeom>
              <a:avLst/>
              <a:gdLst/>
              <a:ahLst/>
              <a:cxnLst/>
              <a:rect l="0" t="0" r="0" b="0"/>
              <a:pathLst>
                <a:path w="304809" h="12201">
                  <a:moveTo>
                    <a:pt x="2076" y="12201"/>
                  </a:moveTo>
                  <a:cubicBezTo>
                    <a:pt x="1581" y="12201"/>
                    <a:pt x="1076" y="12020"/>
                    <a:pt x="676" y="11658"/>
                  </a:cubicBezTo>
                  <a:cubicBezTo>
                    <a:pt x="-172" y="10887"/>
                    <a:pt x="-229" y="9572"/>
                    <a:pt x="543" y="8734"/>
                  </a:cubicBezTo>
                  <a:lnTo>
                    <a:pt x="7915" y="676"/>
                  </a:lnTo>
                  <a:cubicBezTo>
                    <a:pt x="8687" y="-172"/>
                    <a:pt x="10001" y="-229"/>
                    <a:pt x="10839" y="543"/>
                  </a:cubicBezTo>
                  <a:cubicBezTo>
                    <a:pt x="11687" y="1314"/>
                    <a:pt x="11744" y="2629"/>
                    <a:pt x="10973" y="3467"/>
                  </a:cubicBezTo>
                  <a:lnTo>
                    <a:pt x="3610" y="11525"/>
                  </a:lnTo>
                  <a:cubicBezTo>
                    <a:pt x="3200" y="11973"/>
                    <a:pt x="2638" y="12201"/>
                    <a:pt x="2076" y="12201"/>
                  </a:cubicBezTo>
                  <a:close/>
                  <a:moveTo>
                    <a:pt x="15344" y="11525"/>
                  </a:moveTo>
                  <a:lnTo>
                    <a:pt x="22717" y="3467"/>
                  </a:lnTo>
                  <a:cubicBezTo>
                    <a:pt x="23488" y="2619"/>
                    <a:pt x="23431" y="1314"/>
                    <a:pt x="22583" y="543"/>
                  </a:cubicBezTo>
                  <a:cubicBezTo>
                    <a:pt x="21736" y="-229"/>
                    <a:pt x="20431" y="-172"/>
                    <a:pt x="19659" y="676"/>
                  </a:cubicBezTo>
                  <a:lnTo>
                    <a:pt x="12287" y="8734"/>
                  </a:lnTo>
                  <a:cubicBezTo>
                    <a:pt x="11515" y="9582"/>
                    <a:pt x="11573" y="10887"/>
                    <a:pt x="12420" y="11658"/>
                  </a:cubicBezTo>
                  <a:cubicBezTo>
                    <a:pt x="12820" y="12020"/>
                    <a:pt x="13316" y="12201"/>
                    <a:pt x="13820" y="12201"/>
                  </a:cubicBezTo>
                  <a:cubicBezTo>
                    <a:pt x="14373" y="12201"/>
                    <a:pt x="14935" y="11973"/>
                    <a:pt x="15344" y="11525"/>
                  </a:cubicBezTo>
                  <a:close/>
                  <a:moveTo>
                    <a:pt x="27070" y="11525"/>
                  </a:moveTo>
                  <a:lnTo>
                    <a:pt x="34442" y="3467"/>
                  </a:lnTo>
                  <a:cubicBezTo>
                    <a:pt x="35214" y="2619"/>
                    <a:pt x="35156" y="1314"/>
                    <a:pt x="34309" y="543"/>
                  </a:cubicBezTo>
                  <a:cubicBezTo>
                    <a:pt x="33461" y="-229"/>
                    <a:pt x="32156" y="-172"/>
                    <a:pt x="31385" y="676"/>
                  </a:cubicBezTo>
                  <a:lnTo>
                    <a:pt x="24012" y="8725"/>
                  </a:lnTo>
                  <a:cubicBezTo>
                    <a:pt x="23241" y="9572"/>
                    <a:pt x="23298" y="10877"/>
                    <a:pt x="24146" y="11649"/>
                  </a:cubicBezTo>
                  <a:cubicBezTo>
                    <a:pt x="24546" y="12011"/>
                    <a:pt x="25041" y="12192"/>
                    <a:pt x="25546" y="12192"/>
                  </a:cubicBezTo>
                  <a:cubicBezTo>
                    <a:pt x="26108" y="12201"/>
                    <a:pt x="26660" y="11973"/>
                    <a:pt x="27070" y="11525"/>
                  </a:cubicBezTo>
                  <a:close/>
                  <a:moveTo>
                    <a:pt x="38805" y="11525"/>
                  </a:moveTo>
                  <a:lnTo>
                    <a:pt x="46177" y="3467"/>
                  </a:lnTo>
                  <a:cubicBezTo>
                    <a:pt x="46948" y="2619"/>
                    <a:pt x="46891" y="1314"/>
                    <a:pt x="46044" y="543"/>
                  </a:cubicBezTo>
                  <a:cubicBezTo>
                    <a:pt x="45196" y="-229"/>
                    <a:pt x="43891" y="-172"/>
                    <a:pt x="43119" y="676"/>
                  </a:cubicBezTo>
                  <a:lnTo>
                    <a:pt x="35747" y="8734"/>
                  </a:lnTo>
                  <a:cubicBezTo>
                    <a:pt x="34976" y="9582"/>
                    <a:pt x="35033" y="10887"/>
                    <a:pt x="35880" y="11658"/>
                  </a:cubicBezTo>
                  <a:cubicBezTo>
                    <a:pt x="36280" y="12020"/>
                    <a:pt x="36776" y="12201"/>
                    <a:pt x="37281" y="12201"/>
                  </a:cubicBezTo>
                  <a:cubicBezTo>
                    <a:pt x="37833" y="12201"/>
                    <a:pt x="38395" y="11973"/>
                    <a:pt x="38805" y="11525"/>
                  </a:cubicBezTo>
                  <a:close/>
                  <a:moveTo>
                    <a:pt x="50539" y="11525"/>
                  </a:moveTo>
                  <a:lnTo>
                    <a:pt x="57912" y="3467"/>
                  </a:lnTo>
                  <a:cubicBezTo>
                    <a:pt x="58683" y="2619"/>
                    <a:pt x="58626" y="1314"/>
                    <a:pt x="57778" y="543"/>
                  </a:cubicBezTo>
                  <a:cubicBezTo>
                    <a:pt x="56931" y="-229"/>
                    <a:pt x="55626" y="-172"/>
                    <a:pt x="54854" y="676"/>
                  </a:cubicBezTo>
                  <a:lnTo>
                    <a:pt x="47482" y="8734"/>
                  </a:lnTo>
                  <a:cubicBezTo>
                    <a:pt x="46710" y="9582"/>
                    <a:pt x="46767" y="10887"/>
                    <a:pt x="47615" y="11658"/>
                  </a:cubicBezTo>
                  <a:cubicBezTo>
                    <a:pt x="48015" y="12020"/>
                    <a:pt x="48511" y="12201"/>
                    <a:pt x="49015" y="12201"/>
                  </a:cubicBezTo>
                  <a:cubicBezTo>
                    <a:pt x="49568" y="12201"/>
                    <a:pt x="50130" y="11973"/>
                    <a:pt x="50539" y="11525"/>
                  </a:cubicBezTo>
                  <a:close/>
                  <a:moveTo>
                    <a:pt x="62265" y="11525"/>
                  </a:moveTo>
                  <a:lnTo>
                    <a:pt x="69637" y="3467"/>
                  </a:lnTo>
                  <a:cubicBezTo>
                    <a:pt x="70409" y="2619"/>
                    <a:pt x="70351" y="1314"/>
                    <a:pt x="69504" y="543"/>
                  </a:cubicBezTo>
                  <a:cubicBezTo>
                    <a:pt x="68656" y="-229"/>
                    <a:pt x="67351" y="-172"/>
                    <a:pt x="66579" y="676"/>
                  </a:cubicBezTo>
                  <a:lnTo>
                    <a:pt x="59207" y="8734"/>
                  </a:lnTo>
                  <a:cubicBezTo>
                    <a:pt x="58436" y="9582"/>
                    <a:pt x="58493" y="10887"/>
                    <a:pt x="59340" y="11658"/>
                  </a:cubicBezTo>
                  <a:cubicBezTo>
                    <a:pt x="59741" y="12020"/>
                    <a:pt x="60236" y="12201"/>
                    <a:pt x="60741" y="12201"/>
                  </a:cubicBezTo>
                  <a:cubicBezTo>
                    <a:pt x="61303" y="12201"/>
                    <a:pt x="61855" y="11973"/>
                    <a:pt x="62265" y="11525"/>
                  </a:cubicBezTo>
                  <a:close/>
                  <a:moveTo>
                    <a:pt x="73999" y="11525"/>
                  </a:moveTo>
                  <a:lnTo>
                    <a:pt x="81372" y="3467"/>
                  </a:lnTo>
                  <a:cubicBezTo>
                    <a:pt x="82143" y="2619"/>
                    <a:pt x="82086" y="1314"/>
                    <a:pt x="81238" y="543"/>
                  </a:cubicBezTo>
                  <a:cubicBezTo>
                    <a:pt x="80391" y="-229"/>
                    <a:pt x="79086" y="-172"/>
                    <a:pt x="78314" y="676"/>
                  </a:cubicBezTo>
                  <a:lnTo>
                    <a:pt x="70942" y="8734"/>
                  </a:lnTo>
                  <a:cubicBezTo>
                    <a:pt x="70170" y="9582"/>
                    <a:pt x="70228" y="10887"/>
                    <a:pt x="71075" y="11658"/>
                  </a:cubicBezTo>
                  <a:cubicBezTo>
                    <a:pt x="71475" y="12020"/>
                    <a:pt x="71971" y="12201"/>
                    <a:pt x="72475" y="12201"/>
                  </a:cubicBezTo>
                  <a:cubicBezTo>
                    <a:pt x="73028" y="12201"/>
                    <a:pt x="73590" y="11973"/>
                    <a:pt x="73999" y="11525"/>
                  </a:cubicBezTo>
                  <a:close/>
                  <a:moveTo>
                    <a:pt x="85734" y="11525"/>
                  </a:moveTo>
                  <a:lnTo>
                    <a:pt x="93107" y="3467"/>
                  </a:lnTo>
                  <a:cubicBezTo>
                    <a:pt x="93878" y="2619"/>
                    <a:pt x="93821" y="1314"/>
                    <a:pt x="92973" y="543"/>
                  </a:cubicBezTo>
                  <a:cubicBezTo>
                    <a:pt x="92126" y="-229"/>
                    <a:pt x="90821" y="-172"/>
                    <a:pt x="90049" y="676"/>
                  </a:cubicBezTo>
                  <a:lnTo>
                    <a:pt x="82677" y="8734"/>
                  </a:lnTo>
                  <a:cubicBezTo>
                    <a:pt x="81905" y="9582"/>
                    <a:pt x="81962" y="10887"/>
                    <a:pt x="82810" y="11658"/>
                  </a:cubicBezTo>
                  <a:cubicBezTo>
                    <a:pt x="83210" y="12020"/>
                    <a:pt x="83705" y="12201"/>
                    <a:pt x="84210" y="12201"/>
                  </a:cubicBezTo>
                  <a:cubicBezTo>
                    <a:pt x="84763" y="12201"/>
                    <a:pt x="85325" y="11973"/>
                    <a:pt x="85734" y="11525"/>
                  </a:cubicBezTo>
                  <a:close/>
                  <a:moveTo>
                    <a:pt x="97460" y="11525"/>
                  </a:moveTo>
                  <a:lnTo>
                    <a:pt x="104832" y="3467"/>
                  </a:lnTo>
                  <a:cubicBezTo>
                    <a:pt x="105603" y="2619"/>
                    <a:pt x="105546" y="1314"/>
                    <a:pt x="104699" y="543"/>
                  </a:cubicBezTo>
                  <a:cubicBezTo>
                    <a:pt x="103851" y="-229"/>
                    <a:pt x="102546" y="-172"/>
                    <a:pt x="101774" y="676"/>
                  </a:cubicBezTo>
                  <a:lnTo>
                    <a:pt x="94402" y="8725"/>
                  </a:lnTo>
                  <a:cubicBezTo>
                    <a:pt x="93630" y="9572"/>
                    <a:pt x="93688" y="10877"/>
                    <a:pt x="94535" y="11649"/>
                  </a:cubicBezTo>
                  <a:cubicBezTo>
                    <a:pt x="94935" y="12011"/>
                    <a:pt x="95431" y="12192"/>
                    <a:pt x="95936" y="12192"/>
                  </a:cubicBezTo>
                  <a:cubicBezTo>
                    <a:pt x="96497" y="12201"/>
                    <a:pt x="97050" y="11973"/>
                    <a:pt x="97460" y="11525"/>
                  </a:cubicBezTo>
                  <a:close/>
                  <a:moveTo>
                    <a:pt x="109194" y="11525"/>
                  </a:moveTo>
                  <a:lnTo>
                    <a:pt x="116567" y="3467"/>
                  </a:lnTo>
                  <a:cubicBezTo>
                    <a:pt x="117338" y="2619"/>
                    <a:pt x="117281" y="1314"/>
                    <a:pt x="116433" y="543"/>
                  </a:cubicBezTo>
                  <a:cubicBezTo>
                    <a:pt x="115586" y="-229"/>
                    <a:pt x="114281" y="-172"/>
                    <a:pt x="113509" y="676"/>
                  </a:cubicBezTo>
                  <a:lnTo>
                    <a:pt x="106137" y="8734"/>
                  </a:lnTo>
                  <a:cubicBezTo>
                    <a:pt x="105365" y="9582"/>
                    <a:pt x="105422" y="10887"/>
                    <a:pt x="106270" y="11658"/>
                  </a:cubicBezTo>
                  <a:cubicBezTo>
                    <a:pt x="106670" y="12020"/>
                    <a:pt x="107165" y="12201"/>
                    <a:pt x="107670" y="12201"/>
                  </a:cubicBezTo>
                  <a:cubicBezTo>
                    <a:pt x="108223" y="12201"/>
                    <a:pt x="108785" y="11973"/>
                    <a:pt x="109194" y="11525"/>
                  </a:cubicBezTo>
                  <a:close/>
                  <a:moveTo>
                    <a:pt x="120920" y="11525"/>
                  </a:moveTo>
                  <a:lnTo>
                    <a:pt x="128292" y="3467"/>
                  </a:lnTo>
                  <a:cubicBezTo>
                    <a:pt x="129063" y="2619"/>
                    <a:pt x="129006" y="1314"/>
                    <a:pt x="128159" y="543"/>
                  </a:cubicBezTo>
                  <a:cubicBezTo>
                    <a:pt x="127311" y="-229"/>
                    <a:pt x="126006" y="-172"/>
                    <a:pt x="125234" y="676"/>
                  </a:cubicBezTo>
                  <a:lnTo>
                    <a:pt x="117862" y="8734"/>
                  </a:lnTo>
                  <a:cubicBezTo>
                    <a:pt x="117091" y="9582"/>
                    <a:pt x="117148" y="10887"/>
                    <a:pt x="117995" y="11658"/>
                  </a:cubicBezTo>
                  <a:cubicBezTo>
                    <a:pt x="118395" y="12020"/>
                    <a:pt x="118891" y="12201"/>
                    <a:pt x="119396" y="12201"/>
                  </a:cubicBezTo>
                  <a:cubicBezTo>
                    <a:pt x="119958" y="12201"/>
                    <a:pt x="120520" y="11973"/>
                    <a:pt x="120920" y="11525"/>
                  </a:cubicBezTo>
                  <a:close/>
                  <a:moveTo>
                    <a:pt x="132654" y="11525"/>
                  </a:moveTo>
                  <a:lnTo>
                    <a:pt x="140027" y="3467"/>
                  </a:lnTo>
                  <a:cubicBezTo>
                    <a:pt x="140798" y="2619"/>
                    <a:pt x="140741" y="1314"/>
                    <a:pt x="139893" y="543"/>
                  </a:cubicBezTo>
                  <a:cubicBezTo>
                    <a:pt x="139046" y="-229"/>
                    <a:pt x="137741" y="-172"/>
                    <a:pt x="136969" y="676"/>
                  </a:cubicBezTo>
                  <a:lnTo>
                    <a:pt x="129597" y="8734"/>
                  </a:lnTo>
                  <a:cubicBezTo>
                    <a:pt x="128825" y="9582"/>
                    <a:pt x="128882" y="10887"/>
                    <a:pt x="129730" y="11658"/>
                  </a:cubicBezTo>
                  <a:cubicBezTo>
                    <a:pt x="130130" y="12020"/>
                    <a:pt x="130626" y="12201"/>
                    <a:pt x="131130" y="12201"/>
                  </a:cubicBezTo>
                  <a:cubicBezTo>
                    <a:pt x="131692" y="12201"/>
                    <a:pt x="132245" y="11973"/>
                    <a:pt x="132654" y="11525"/>
                  </a:cubicBezTo>
                  <a:close/>
                  <a:moveTo>
                    <a:pt x="144389" y="11525"/>
                  </a:moveTo>
                  <a:lnTo>
                    <a:pt x="151762" y="3467"/>
                  </a:lnTo>
                  <a:cubicBezTo>
                    <a:pt x="152533" y="2619"/>
                    <a:pt x="152476" y="1314"/>
                    <a:pt x="151628" y="543"/>
                  </a:cubicBezTo>
                  <a:cubicBezTo>
                    <a:pt x="150780" y="-229"/>
                    <a:pt x="149476" y="-172"/>
                    <a:pt x="148704" y="676"/>
                  </a:cubicBezTo>
                  <a:lnTo>
                    <a:pt x="141332" y="8734"/>
                  </a:lnTo>
                  <a:cubicBezTo>
                    <a:pt x="140560" y="9582"/>
                    <a:pt x="140617" y="10887"/>
                    <a:pt x="141465" y="11658"/>
                  </a:cubicBezTo>
                  <a:cubicBezTo>
                    <a:pt x="141865" y="12020"/>
                    <a:pt x="142360" y="12201"/>
                    <a:pt x="142865" y="12201"/>
                  </a:cubicBezTo>
                  <a:cubicBezTo>
                    <a:pt x="143418" y="12201"/>
                    <a:pt x="143980" y="11973"/>
                    <a:pt x="144389" y="11525"/>
                  </a:cubicBezTo>
                  <a:close/>
                  <a:moveTo>
                    <a:pt x="156114" y="11525"/>
                  </a:moveTo>
                  <a:lnTo>
                    <a:pt x="163487" y="3467"/>
                  </a:lnTo>
                  <a:cubicBezTo>
                    <a:pt x="164258" y="2619"/>
                    <a:pt x="164201" y="1314"/>
                    <a:pt x="163353" y="543"/>
                  </a:cubicBezTo>
                  <a:cubicBezTo>
                    <a:pt x="162506" y="-229"/>
                    <a:pt x="161201" y="-172"/>
                    <a:pt x="160429" y="676"/>
                  </a:cubicBezTo>
                  <a:lnTo>
                    <a:pt x="153057" y="8734"/>
                  </a:lnTo>
                  <a:cubicBezTo>
                    <a:pt x="152285" y="9582"/>
                    <a:pt x="152343" y="10887"/>
                    <a:pt x="153190" y="11658"/>
                  </a:cubicBezTo>
                  <a:cubicBezTo>
                    <a:pt x="153590" y="12020"/>
                    <a:pt x="154086" y="12201"/>
                    <a:pt x="154590" y="12201"/>
                  </a:cubicBezTo>
                  <a:cubicBezTo>
                    <a:pt x="155152" y="12201"/>
                    <a:pt x="155714" y="11973"/>
                    <a:pt x="156114" y="11525"/>
                  </a:cubicBezTo>
                  <a:close/>
                  <a:moveTo>
                    <a:pt x="167849" y="11525"/>
                  </a:moveTo>
                  <a:lnTo>
                    <a:pt x="175222" y="3467"/>
                  </a:lnTo>
                  <a:cubicBezTo>
                    <a:pt x="175993" y="2619"/>
                    <a:pt x="175936" y="1314"/>
                    <a:pt x="175088" y="543"/>
                  </a:cubicBezTo>
                  <a:cubicBezTo>
                    <a:pt x="174241" y="-229"/>
                    <a:pt x="172936" y="-172"/>
                    <a:pt x="172164" y="676"/>
                  </a:cubicBezTo>
                  <a:lnTo>
                    <a:pt x="164792" y="8725"/>
                  </a:lnTo>
                  <a:cubicBezTo>
                    <a:pt x="164020" y="9572"/>
                    <a:pt x="164077" y="10877"/>
                    <a:pt x="164925" y="11649"/>
                  </a:cubicBezTo>
                  <a:cubicBezTo>
                    <a:pt x="165325" y="12011"/>
                    <a:pt x="165820" y="12192"/>
                    <a:pt x="166325" y="12192"/>
                  </a:cubicBezTo>
                  <a:cubicBezTo>
                    <a:pt x="166878" y="12201"/>
                    <a:pt x="167440" y="11973"/>
                    <a:pt x="167849" y="11525"/>
                  </a:cubicBezTo>
                  <a:close/>
                  <a:moveTo>
                    <a:pt x="179584" y="11525"/>
                  </a:moveTo>
                  <a:lnTo>
                    <a:pt x="186956" y="3467"/>
                  </a:lnTo>
                  <a:cubicBezTo>
                    <a:pt x="187728" y="2619"/>
                    <a:pt x="187671" y="1314"/>
                    <a:pt x="186823" y="543"/>
                  </a:cubicBezTo>
                  <a:cubicBezTo>
                    <a:pt x="185975" y="-229"/>
                    <a:pt x="184670" y="-172"/>
                    <a:pt x="183899" y="676"/>
                  </a:cubicBezTo>
                  <a:lnTo>
                    <a:pt x="176527" y="8734"/>
                  </a:lnTo>
                  <a:cubicBezTo>
                    <a:pt x="175755" y="9582"/>
                    <a:pt x="175812" y="10887"/>
                    <a:pt x="176660" y="11658"/>
                  </a:cubicBezTo>
                  <a:cubicBezTo>
                    <a:pt x="177060" y="12020"/>
                    <a:pt x="177555" y="12201"/>
                    <a:pt x="178060" y="12201"/>
                  </a:cubicBezTo>
                  <a:cubicBezTo>
                    <a:pt x="178613" y="12201"/>
                    <a:pt x="179174" y="11973"/>
                    <a:pt x="179584" y="11525"/>
                  </a:cubicBezTo>
                  <a:close/>
                  <a:moveTo>
                    <a:pt x="191309" y="11525"/>
                  </a:moveTo>
                  <a:lnTo>
                    <a:pt x="198682" y="3467"/>
                  </a:lnTo>
                  <a:cubicBezTo>
                    <a:pt x="199453" y="2619"/>
                    <a:pt x="199396" y="1314"/>
                    <a:pt x="198548" y="543"/>
                  </a:cubicBezTo>
                  <a:cubicBezTo>
                    <a:pt x="197701" y="-229"/>
                    <a:pt x="196396" y="-172"/>
                    <a:pt x="195624" y="676"/>
                  </a:cubicBezTo>
                  <a:lnTo>
                    <a:pt x="188252" y="8734"/>
                  </a:lnTo>
                  <a:cubicBezTo>
                    <a:pt x="187480" y="9582"/>
                    <a:pt x="187537" y="10887"/>
                    <a:pt x="188385" y="11658"/>
                  </a:cubicBezTo>
                  <a:cubicBezTo>
                    <a:pt x="188785" y="12020"/>
                    <a:pt x="189281" y="12201"/>
                    <a:pt x="189785" y="12201"/>
                  </a:cubicBezTo>
                  <a:cubicBezTo>
                    <a:pt x="190347" y="12201"/>
                    <a:pt x="190900" y="11973"/>
                    <a:pt x="191309" y="11525"/>
                  </a:cubicBezTo>
                  <a:close/>
                  <a:moveTo>
                    <a:pt x="203044" y="11525"/>
                  </a:moveTo>
                  <a:lnTo>
                    <a:pt x="210416" y="3467"/>
                  </a:lnTo>
                  <a:cubicBezTo>
                    <a:pt x="211188" y="2619"/>
                    <a:pt x="211131" y="1314"/>
                    <a:pt x="210283" y="543"/>
                  </a:cubicBezTo>
                  <a:cubicBezTo>
                    <a:pt x="209435" y="-229"/>
                    <a:pt x="208130" y="-172"/>
                    <a:pt x="207359" y="676"/>
                  </a:cubicBezTo>
                  <a:lnTo>
                    <a:pt x="199987" y="8734"/>
                  </a:lnTo>
                  <a:cubicBezTo>
                    <a:pt x="199215" y="9582"/>
                    <a:pt x="199272" y="10887"/>
                    <a:pt x="200120" y="11658"/>
                  </a:cubicBezTo>
                  <a:cubicBezTo>
                    <a:pt x="200520" y="12020"/>
                    <a:pt x="201015" y="12201"/>
                    <a:pt x="201520" y="12201"/>
                  </a:cubicBezTo>
                  <a:cubicBezTo>
                    <a:pt x="202073" y="12201"/>
                    <a:pt x="202635" y="11973"/>
                    <a:pt x="203044" y="11525"/>
                  </a:cubicBezTo>
                  <a:close/>
                  <a:moveTo>
                    <a:pt x="214779" y="11525"/>
                  </a:moveTo>
                  <a:lnTo>
                    <a:pt x="222151" y="3467"/>
                  </a:lnTo>
                  <a:cubicBezTo>
                    <a:pt x="222923" y="2619"/>
                    <a:pt x="222866" y="1314"/>
                    <a:pt x="222018" y="543"/>
                  </a:cubicBezTo>
                  <a:cubicBezTo>
                    <a:pt x="221170" y="-229"/>
                    <a:pt x="219865" y="-172"/>
                    <a:pt x="219094" y="676"/>
                  </a:cubicBezTo>
                  <a:lnTo>
                    <a:pt x="211721" y="8734"/>
                  </a:lnTo>
                  <a:cubicBezTo>
                    <a:pt x="210950" y="9582"/>
                    <a:pt x="211007" y="10887"/>
                    <a:pt x="211855" y="11658"/>
                  </a:cubicBezTo>
                  <a:cubicBezTo>
                    <a:pt x="212255" y="12020"/>
                    <a:pt x="212750" y="12201"/>
                    <a:pt x="213255" y="12201"/>
                  </a:cubicBezTo>
                  <a:cubicBezTo>
                    <a:pt x="213807" y="12201"/>
                    <a:pt x="214369" y="11973"/>
                    <a:pt x="214779" y="11525"/>
                  </a:cubicBezTo>
                  <a:close/>
                  <a:moveTo>
                    <a:pt x="226504" y="11525"/>
                  </a:moveTo>
                  <a:lnTo>
                    <a:pt x="233877" y="3467"/>
                  </a:lnTo>
                  <a:cubicBezTo>
                    <a:pt x="234648" y="2619"/>
                    <a:pt x="234591" y="1314"/>
                    <a:pt x="233743" y="543"/>
                  </a:cubicBezTo>
                  <a:cubicBezTo>
                    <a:pt x="232895" y="-229"/>
                    <a:pt x="231591" y="-172"/>
                    <a:pt x="230819" y="676"/>
                  </a:cubicBezTo>
                  <a:lnTo>
                    <a:pt x="223447" y="8734"/>
                  </a:lnTo>
                  <a:cubicBezTo>
                    <a:pt x="222675" y="9582"/>
                    <a:pt x="222732" y="10887"/>
                    <a:pt x="223580" y="11658"/>
                  </a:cubicBezTo>
                  <a:cubicBezTo>
                    <a:pt x="223980" y="12020"/>
                    <a:pt x="224475" y="12201"/>
                    <a:pt x="224980" y="12201"/>
                  </a:cubicBezTo>
                  <a:cubicBezTo>
                    <a:pt x="225542" y="12201"/>
                    <a:pt x="226095" y="11973"/>
                    <a:pt x="226504" y="11525"/>
                  </a:cubicBezTo>
                  <a:close/>
                  <a:moveTo>
                    <a:pt x="238239" y="11525"/>
                  </a:moveTo>
                  <a:lnTo>
                    <a:pt x="245611" y="3467"/>
                  </a:lnTo>
                  <a:cubicBezTo>
                    <a:pt x="246383" y="2619"/>
                    <a:pt x="246326" y="1314"/>
                    <a:pt x="245478" y="543"/>
                  </a:cubicBezTo>
                  <a:cubicBezTo>
                    <a:pt x="244630" y="-229"/>
                    <a:pt x="243325" y="-172"/>
                    <a:pt x="242554" y="676"/>
                  </a:cubicBezTo>
                  <a:lnTo>
                    <a:pt x="235181" y="8734"/>
                  </a:lnTo>
                  <a:cubicBezTo>
                    <a:pt x="234410" y="9582"/>
                    <a:pt x="234467" y="10887"/>
                    <a:pt x="235315" y="11658"/>
                  </a:cubicBezTo>
                  <a:cubicBezTo>
                    <a:pt x="235715" y="12020"/>
                    <a:pt x="236210" y="12201"/>
                    <a:pt x="236715" y="12201"/>
                  </a:cubicBezTo>
                  <a:cubicBezTo>
                    <a:pt x="237267" y="12201"/>
                    <a:pt x="237829" y="11973"/>
                    <a:pt x="238239" y="11525"/>
                  </a:cubicBezTo>
                  <a:close/>
                  <a:moveTo>
                    <a:pt x="249974" y="11525"/>
                  </a:moveTo>
                  <a:lnTo>
                    <a:pt x="257346" y="3467"/>
                  </a:lnTo>
                  <a:cubicBezTo>
                    <a:pt x="258118" y="2619"/>
                    <a:pt x="258061" y="1314"/>
                    <a:pt x="257213" y="543"/>
                  </a:cubicBezTo>
                  <a:cubicBezTo>
                    <a:pt x="256365" y="-229"/>
                    <a:pt x="255060" y="-172"/>
                    <a:pt x="254289" y="676"/>
                  </a:cubicBezTo>
                  <a:lnTo>
                    <a:pt x="246916" y="8734"/>
                  </a:lnTo>
                  <a:cubicBezTo>
                    <a:pt x="246145" y="9582"/>
                    <a:pt x="246202" y="10887"/>
                    <a:pt x="247050" y="11658"/>
                  </a:cubicBezTo>
                  <a:cubicBezTo>
                    <a:pt x="247450" y="12020"/>
                    <a:pt x="247945" y="12201"/>
                    <a:pt x="248450" y="12201"/>
                  </a:cubicBezTo>
                  <a:cubicBezTo>
                    <a:pt x="249002" y="12201"/>
                    <a:pt x="249564" y="11973"/>
                    <a:pt x="249974" y="11525"/>
                  </a:cubicBezTo>
                  <a:close/>
                  <a:moveTo>
                    <a:pt x="261699" y="11525"/>
                  </a:moveTo>
                  <a:lnTo>
                    <a:pt x="269071" y="3467"/>
                  </a:lnTo>
                  <a:cubicBezTo>
                    <a:pt x="269843" y="2619"/>
                    <a:pt x="269786" y="1314"/>
                    <a:pt x="268938" y="543"/>
                  </a:cubicBezTo>
                  <a:cubicBezTo>
                    <a:pt x="268090" y="-229"/>
                    <a:pt x="266785" y="-172"/>
                    <a:pt x="266014" y="676"/>
                  </a:cubicBezTo>
                  <a:lnTo>
                    <a:pt x="258642" y="8734"/>
                  </a:lnTo>
                  <a:cubicBezTo>
                    <a:pt x="257870" y="9582"/>
                    <a:pt x="257927" y="10887"/>
                    <a:pt x="258775" y="11658"/>
                  </a:cubicBezTo>
                  <a:cubicBezTo>
                    <a:pt x="259175" y="12020"/>
                    <a:pt x="259670" y="12201"/>
                    <a:pt x="260175" y="12201"/>
                  </a:cubicBezTo>
                  <a:cubicBezTo>
                    <a:pt x="260737" y="12201"/>
                    <a:pt x="261290" y="11973"/>
                    <a:pt x="261699" y="11525"/>
                  </a:cubicBezTo>
                  <a:close/>
                  <a:moveTo>
                    <a:pt x="273434" y="11525"/>
                  </a:moveTo>
                  <a:lnTo>
                    <a:pt x="280806" y="3467"/>
                  </a:lnTo>
                  <a:cubicBezTo>
                    <a:pt x="281578" y="2619"/>
                    <a:pt x="281521" y="1314"/>
                    <a:pt x="280673" y="543"/>
                  </a:cubicBezTo>
                  <a:cubicBezTo>
                    <a:pt x="279825" y="-229"/>
                    <a:pt x="278520" y="-172"/>
                    <a:pt x="277749" y="676"/>
                  </a:cubicBezTo>
                  <a:lnTo>
                    <a:pt x="270376" y="8734"/>
                  </a:lnTo>
                  <a:cubicBezTo>
                    <a:pt x="269605" y="9582"/>
                    <a:pt x="269662" y="10887"/>
                    <a:pt x="270510" y="11658"/>
                  </a:cubicBezTo>
                  <a:cubicBezTo>
                    <a:pt x="270910" y="12020"/>
                    <a:pt x="271405" y="12201"/>
                    <a:pt x="271910" y="12201"/>
                  </a:cubicBezTo>
                  <a:cubicBezTo>
                    <a:pt x="272462" y="12201"/>
                    <a:pt x="273024" y="11973"/>
                    <a:pt x="273434" y="11525"/>
                  </a:cubicBezTo>
                  <a:close/>
                  <a:moveTo>
                    <a:pt x="285169" y="11525"/>
                  </a:moveTo>
                  <a:lnTo>
                    <a:pt x="292541" y="3467"/>
                  </a:lnTo>
                  <a:cubicBezTo>
                    <a:pt x="293313" y="2619"/>
                    <a:pt x="293255" y="1314"/>
                    <a:pt x="292408" y="543"/>
                  </a:cubicBezTo>
                  <a:cubicBezTo>
                    <a:pt x="291560" y="-229"/>
                    <a:pt x="290255" y="-172"/>
                    <a:pt x="289484" y="676"/>
                  </a:cubicBezTo>
                  <a:lnTo>
                    <a:pt x="282111" y="8734"/>
                  </a:lnTo>
                  <a:cubicBezTo>
                    <a:pt x="281340" y="9582"/>
                    <a:pt x="281397" y="10887"/>
                    <a:pt x="282245" y="11658"/>
                  </a:cubicBezTo>
                  <a:cubicBezTo>
                    <a:pt x="282645" y="12020"/>
                    <a:pt x="283140" y="12201"/>
                    <a:pt x="283645" y="12201"/>
                  </a:cubicBezTo>
                  <a:cubicBezTo>
                    <a:pt x="284197" y="12201"/>
                    <a:pt x="284759" y="11973"/>
                    <a:pt x="285169" y="11525"/>
                  </a:cubicBezTo>
                  <a:close/>
                  <a:moveTo>
                    <a:pt x="296894" y="11525"/>
                  </a:moveTo>
                  <a:lnTo>
                    <a:pt x="304266" y="3467"/>
                  </a:lnTo>
                  <a:cubicBezTo>
                    <a:pt x="305038" y="2619"/>
                    <a:pt x="304981" y="1314"/>
                    <a:pt x="304133" y="543"/>
                  </a:cubicBezTo>
                  <a:cubicBezTo>
                    <a:pt x="303285" y="-229"/>
                    <a:pt x="301980" y="-172"/>
                    <a:pt x="301209" y="676"/>
                  </a:cubicBezTo>
                  <a:lnTo>
                    <a:pt x="293836" y="8734"/>
                  </a:lnTo>
                  <a:cubicBezTo>
                    <a:pt x="293065" y="9582"/>
                    <a:pt x="293122" y="10887"/>
                    <a:pt x="293970" y="11658"/>
                  </a:cubicBezTo>
                  <a:cubicBezTo>
                    <a:pt x="294370" y="12020"/>
                    <a:pt x="294865" y="12201"/>
                    <a:pt x="295370" y="12201"/>
                  </a:cubicBezTo>
                  <a:cubicBezTo>
                    <a:pt x="295932" y="12201"/>
                    <a:pt x="296484" y="11973"/>
                    <a:pt x="296894" y="11525"/>
                  </a:cubicBezTo>
                  <a:close/>
                </a:path>
              </a:pathLst>
            </a:custGeom>
            <a:grpFill/>
          </p:spPr>
        </p:sp>
      </p:grpSp>
      <p:sp>
        <p:nvSpPr>
          <p:cNvPr id="31" name="TextBox 31"/>
          <p:cNvSpPr txBox="1"/>
          <p:nvPr/>
        </p:nvSpPr>
        <p:spPr>
          <a:xfrm rot="21600000">
            <a:off x="306782" y="1494325"/>
            <a:ext cx="6076411" cy="491571"/>
          </a:xfrm>
          <a:prstGeom prst="rect">
            <a:avLst/>
          </a:prstGeom>
        </p:spPr>
        <p:txBody>
          <a:bodyPr lIns="0" tIns="33600" rIns="0" bIns="0" rtlCol="0" anchor="t"/>
          <a:lstStyle/>
          <a:p>
            <a:pPr>
              <a:lnSpc>
                <a:spcPct val="200000"/>
              </a:lnSpc>
            </a:pPr>
            <a:r>
              <a:rPr lang="en-US" dirty="0">
                <a:solidFill>
                  <a:schemeClr val="accent4">
                    <a:lumMod val="60000"/>
                    <a:lumOff val="40000"/>
                  </a:schemeClr>
                </a:solidFill>
                <a:latin typeface="Lato" panose="020B0604020202020204" charset="0"/>
              </a:rPr>
              <a:t>Topics :</a:t>
            </a:r>
          </a:p>
          <a:p>
            <a:pPr>
              <a:lnSpc>
                <a:spcPct val="200000"/>
              </a:lnSpc>
            </a:pPr>
            <a:r>
              <a:rPr lang="en-US" dirty="0">
                <a:solidFill>
                  <a:schemeClr val="accent3">
                    <a:lumMod val="20000"/>
                    <a:lumOff val="80000"/>
                  </a:schemeClr>
                </a:solidFill>
                <a:latin typeface="Lato" panose="020B0604020202020204" charset="0"/>
              </a:rPr>
              <a:t>Why Remote Building Operations now?</a:t>
            </a:r>
          </a:p>
          <a:p>
            <a:pPr>
              <a:lnSpc>
                <a:spcPct val="200000"/>
              </a:lnSpc>
            </a:pPr>
            <a:r>
              <a:rPr lang="en-US" dirty="0">
                <a:solidFill>
                  <a:schemeClr val="accent3">
                    <a:lumMod val="20000"/>
                    <a:lumOff val="80000"/>
                  </a:schemeClr>
                </a:solidFill>
                <a:latin typeface="Lato" panose="020B0604020202020204" charset="0"/>
              </a:rPr>
              <a:t>Views on the topic by Siemens </a:t>
            </a:r>
          </a:p>
          <a:p>
            <a:pPr>
              <a:lnSpc>
                <a:spcPct val="200000"/>
              </a:lnSpc>
            </a:pPr>
            <a:r>
              <a:rPr lang="en-US" dirty="0">
                <a:solidFill>
                  <a:schemeClr val="accent3">
                    <a:lumMod val="20000"/>
                    <a:lumOff val="80000"/>
                  </a:schemeClr>
                </a:solidFill>
                <a:latin typeface="Lato" panose="020B0604020202020204" charset="0"/>
              </a:rPr>
              <a:t>Views on the topic by Schneider Electric</a:t>
            </a:r>
          </a:p>
          <a:p>
            <a:pPr>
              <a:lnSpc>
                <a:spcPct val="200000"/>
              </a:lnSpc>
            </a:pPr>
            <a:r>
              <a:rPr lang="en-US" dirty="0">
                <a:solidFill>
                  <a:schemeClr val="accent3">
                    <a:lumMod val="20000"/>
                    <a:lumOff val="80000"/>
                  </a:schemeClr>
                </a:solidFill>
                <a:latin typeface="Lato" panose="020B0604020202020204" charset="0"/>
              </a:rPr>
              <a:t>Questions and conversation</a:t>
            </a:r>
          </a:p>
          <a:p>
            <a:pPr>
              <a:lnSpc>
                <a:spcPct val="200000"/>
              </a:lnSpc>
            </a:pPr>
            <a:r>
              <a:rPr lang="en-US" dirty="0">
                <a:solidFill>
                  <a:schemeClr val="accent3">
                    <a:lumMod val="20000"/>
                    <a:lumOff val="80000"/>
                  </a:schemeClr>
                </a:solidFill>
                <a:latin typeface="Lato" panose="020B0604020202020204" charset="0"/>
              </a:rPr>
              <a:t>Takeaways</a:t>
            </a:r>
          </a:p>
        </p:txBody>
      </p:sp>
      <p:sp>
        <p:nvSpPr>
          <p:cNvPr id="35" name="TextBox 35"/>
          <p:cNvSpPr txBox="1"/>
          <p:nvPr/>
        </p:nvSpPr>
        <p:spPr>
          <a:xfrm rot="21600000">
            <a:off x="3897830" y="4581577"/>
            <a:ext cx="585333" cy="194733"/>
          </a:xfrm>
          <a:prstGeom prst="rect">
            <a:avLst/>
          </a:prstGeom>
        </p:spPr>
        <p:txBody>
          <a:bodyPr lIns="0" tIns="19200" rIns="0" bIns="0" rtlCol="0" anchor="t"/>
          <a:lstStyle/>
          <a:p>
            <a:pPr algn="ctr">
              <a:lnSpc>
                <a:spcPts val="1500"/>
              </a:lnSpc>
            </a:pPr>
            <a:endParaRPr lang="en-US" sz="1500" b="1" dirty="0">
              <a:solidFill>
                <a:srgbClr val="000000">
                  <a:alpha val="100000"/>
                </a:srgbClr>
              </a:solidFill>
              <a:latin typeface="Lato"/>
            </a:endParaRPr>
          </a:p>
        </p:txBody>
      </p:sp>
      <p:pic>
        <p:nvPicPr>
          <p:cNvPr id="45" name="Picture 19">
            <a:extLst>
              <a:ext uri="{FF2B5EF4-FFF2-40B4-BE49-F238E27FC236}">
                <a16:creationId xmlns:a16="http://schemas.microsoft.com/office/drawing/2014/main" id="{F06D6F0F-D7C3-4260-B871-744DC5345FF8}"/>
              </a:ext>
            </a:extLst>
          </p:cNvPr>
          <p:cNvPicPr>
            <a:picLocks noChangeAspect="1"/>
          </p:cNvPicPr>
          <p:nvPr/>
        </p:nvPicPr>
        <p:blipFill>
          <a:blip r:embed="rId5" cstate="email">
            <a:alphaModFix/>
            <a:biLevel thresh="25000"/>
            <a:extLst>
              <a:ext uri="{28A0092B-C50C-407E-A947-70E740481C1C}">
                <a14:useLocalDpi xmlns:a14="http://schemas.microsoft.com/office/drawing/2010/main"/>
              </a:ext>
            </a:extLst>
          </a:blip>
          <a:srcRect/>
          <a:stretch>
            <a:fillRect/>
          </a:stretch>
        </p:blipFill>
        <p:spPr>
          <a:xfrm rot="21600000">
            <a:off x="402813" y="64333"/>
            <a:ext cx="1225846" cy="12198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3FDC5732-10F9-459B-99E7-5A16E33B817B}"/>
              </a:ext>
            </a:extLst>
          </p:cNvPr>
          <p:cNvPicPr>
            <a:picLocks noChangeAspect="1"/>
          </p:cNvPicPr>
          <p:nvPr/>
        </p:nvPicPr>
        <p:blipFill>
          <a:blip r:embed="rId2" cstate="email">
            <a:alphaModFix/>
            <a:extLst>
              <a:ext uri="{28A0092B-C50C-407E-A947-70E740481C1C}">
                <a14:useLocalDpi xmlns:a14="http://schemas.microsoft.com/office/drawing/2010/main"/>
              </a:ext>
            </a:extLst>
          </a:blip>
          <a:srcRect/>
          <a:stretch>
            <a:fillRect/>
          </a:stretch>
        </p:blipFill>
        <p:spPr>
          <a:xfrm rot="21600000">
            <a:off x="8414349" y="-81006"/>
            <a:ext cx="1520835" cy="1513416"/>
          </a:xfrm>
          <a:prstGeom prst="rect">
            <a:avLst/>
          </a:prstGeom>
        </p:spPr>
      </p:pic>
      <p:sp>
        <p:nvSpPr>
          <p:cNvPr id="13" name="TextBox 6">
            <a:extLst>
              <a:ext uri="{FF2B5EF4-FFF2-40B4-BE49-F238E27FC236}">
                <a16:creationId xmlns:a16="http://schemas.microsoft.com/office/drawing/2014/main" id="{D26E0EA3-AD82-4F3E-9D10-070F9FE58735}"/>
              </a:ext>
            </a:extLst>
          </p:cNvPr>
          <p:cNvSpPr txBox="1"/>
          <p:nvPr/>
        </p:nvSpPr>
        <p:spPr>
          <a:xfrm rot="21600000">
            <a:off x="622812" y="336586"/>
            <a:ext cx="8606638" cy="644360"/>
          </a:xfrm>
          <a:prstGeom prst="rect">
            <a:avLst/>
          </a:prstGeom>
        </p:spPr>
        <p:txBody>
          <a:bodyPr lIns="0" tIns="52800" rIns="0" bIns="0" rtlCol="0" anchor="t"/>
          <a:lstStyle/>
          <a:p>
            <a:pPr>
              <a:lnSpc>
                <a:spcPts val="4071"/>
              </a:lnSpc>
            </a:pPr>
            <a:r>
              <a:rPr lang="en-US" sz="2400" b="1" spc="100" dirty="0">
                <a:solidFill>
                  <a:srgbClr val="000000">
                    <a:alpha val="100000"/>
                  </a:srgbClr>
                </a:solidFill>
                <a:latin typeface="Lato"/>
              </a:rPr>
              <a:t>Why this topic today?</a:t>
            </a:r>
          </a:p>
        </p:txBody>
      </p:sp>
      <p:pic>
        <p:nvPicPr>
          <p:cNvPr id="11" name="Picture 10">
            <a:extLst>
              <a:ext uri="{FF2B5EF4-FFF2-40B4-BE49-F238E27FC236}">
                <a16:creationId xmlns:a16="http://schemas.microsoft.com/office/drawing/2014/main" id="{38AD53E7-21D2-45D4-A5B1-460E39847059}"/>
              </a:ext>
            </a:extLst>
          </p:cNvPr>
          <p:cNvPicPr>
            <a:picLocks noChangeAspect="1"/>
          </p:cNvPicPr>
          <p:nvPr/>
        </p:nvPicPr>
        <p:blipFill>
          <a:blip r:embed="rId3"/>
          <a:stretch>
            <a:fillRect/>
          </a:stretch>
        </p:blipFill>
        <p:spPr>
          <a:xfrm>
            <a:off x="5391957" y="1652494"/>
            <a:ext cx="3022392" cy="3312078"/>
          </a:xfrm>
          <a:prstGeom prst="rect">
            <a:avLst/>
          </a:prstGeom>
        </p:spPr>
      </p:pic>
      <p:grpSp>
        <p:nvGrpSpPr>
          <p:cNvPr id="2" name="Group 1">
            <a:extLst>
              <a:ext uri="{FF2B5EF4-FFF2-40B4-BE49-F238E27FC236}">
                <a16:creationId xmlns:a16="http://schemas.microsoft.com/office/drawing/2014/main" id="{E24029C8-6BCF-4A0D-B194-488D11B9A01A}"/>
              </a:ext>
            </a:extLst>
          </p:cNvPr>
          <p:cNvGrpSpPr/>
          <p:nvPr/>
        </p:nvGrpSpPr>
        <p:grpSpPr>
          <a:xfrm>
            <a:off x="314740" y="1312003"/>
            <a:ext cx="9621337" cy="4021901"/>
            <a:chOff x="314740" y="1312003"/>
            <a:chExt cx="9621337" cy="4021901"/>
          </a:xfrm>
        </p:grpSpPr>
        <p:sp>
          <p:nvSpPr>
            <p:cNvPr id="10" name="TextBox 9">
              <a:extLst>
                <a:ext uri="{FF2B5EF4-FFF2-40B4-BE49-F238E27FC236}">
                  <a16:creationId xmlns:a16="http://schemas.microsoft.com/office/drawing/2014/main" id="{92431E20-5E1A-48ED-9EC5-07E597666C08}"/>
                </a:ext>
              </a:extLst>
            </p:cNvPr>
            <p:cNvSpPr txBox="1"/>
            <p:nvPr/>
          </p:nvSpPr>
          <p:spPr>
            <a:xfrm>
              <a:off x="2440755" y="1312003"/>
              <a:ext cx="7495322" cy="369332"/>
            </a:xfrm>
            <a:prstGeom prst="rect">
              <a:avLst/>
            </a:prstGeom>
            <a:noFill/>
          </p:spPr>
          <p:txBody>
            <a:bodyPr wrap="none" rtlCol="0">
              <a:spAutoFit/>
            </a:bodyPr>
            <a:lstStyle/>
            <a:p>
              <a:r>
                <a:rPr lang="en-US" dirty="0"/>
                <a:t>Do remote operations tools not provide brilliant ‘social distancing’ properties?</a:t>
              </a:r>
              <a:endParaRPr lang="en-GB" dirty="0"/>
            </a:p>
          </p:txBody>
        </p:sp>
        <p:sp>
          <p:nvSpPr>
            <p:cNvPr id="12" name="TextBox 11">
              <a:extLst>
                <a:ext uri="{FF2B5EF4-FFF2-40B4-BE49-F238E27FC236}">
                  <a16:creationId xmlns:a16="http://schemas.microsoft.com/office/drawing/2014/main" id="{6B5C9038-560A-4C29-B87D-B061125B9325}"/>
                </a:ext>
              </a:extLst>
            </p:cNvPr>
            <p:cNvSpPr txBox="1"/>
            <p:nvPr/>
          </p:nvSpPr>
          <p:spPr>
            <a:xfrm>
              <a:off x="314740" y="4964572"/>
              <a:ext cx="9222781" cy="369332"/>
            </a:xfrm>
            <a:prstGeom prst="rect">
              <a:avLst/>
            </a:prstGeom>
            <a:noFill/>
          </p:spPr>
          <p:txBody>
            <a:bodyPr wrap="none" rtlCol="0">
              <a:spAutoFit/>
            </a:bodyPr>
            <a:lstStyle/>
            <a:p>
              <a:r>
                <a:rPr lang="en-US" dirty="0"/>
                <a:t>When we abandoned our buildings, how did we leave them behind in terms of operation mode?</a:t>
              </a:r>
              <a:endParaRPr lang="en-GB" dirty="0"/>
            </a:p>
          </p:txBody>
        </p:sp>
        <p:sp>
          <p:nvSpPr>
            <p:cNvPr id="7" name="TextBox 6">
              <a:extLst>
                <a:ext uri="{FF2B5EF4-FFF2-40B4-BE49-F238E27FC236}">
                  <a16:creationId xmlns:a16="http://schemas.microsoft.com/office/drawing/2014/main" id="{0B8800DC-1A80-4EFB-A200-35E97C7C1436}"/>
                </a:ext>
              </a:extLst>
            </p:cNvPr>
            <p:cNvSpPr txBox="1"/>
            <p:nvPr/>
          </p:nvSpPr>
          <p:spPr>
            <a:xfrm>
              <a:off x="448283" y="2857500"/>
              <a:ext cx="3413820" cy="646331"/>
            </a:xfrm>
            <a:prstGeom prst="rect">
              <a:avLst/>
            </a:prstGeom>
            <a:noFill/>
          </p:spPr>
          <p:txBody>
            <a:bodyPr wrap="none" rtlCol="0">
              <a:spAutoFit/>
            </a:bodyPr>
            <a:lstStyle/>
            <a:p>
              <a:r>
                <a:rPr lang="en-US" dirty="0"/>
                <a:t>What would its contribution be to </a:t>
              </a:r>
            </a:p>
            <a:p>
              <a:r>
                <a:rPr lang="en-US" dirty="0"/>
                <a:t>high-demand environments?</a:t>
              </a:r>
              <a:endParaRPr lang="en-GB" dirty="0"/>
            </a:p>
          </p:txBody>
        </p:sp>
      </p:grpSp>
    </p:spTree>
    <p:extLst>
      <p:ext uri="{BB962C8B-B14F-4D97-AF65-F5344CB8AC3E}">
        <p14:creationId xmlns:p14="http://schemas.microsoft.com/office/powerpoint/2010/main" val="10446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0ADFB352-55B2-49B0-B2F9-3BA5E504F584}"/>
              </a:ext>
            </a:extLst>
          </p:cNvPr>
          <p:cNvPicPr>
            <a:picLocks noChangeAspect="1"/>
          </p:cNvPicPr>
          <p:nvPr/>
        </p:nvPicPr>
        <p:blipFill>
          <a:blip r:embed="rId3"/>
          <a:stretch>
            <a:fillRect/>
          </a:stretch>
        </p:blipFill>
        <p:spPr>
          <a:xfrm>
            <a:off x="3496715" y="1543319"/>
            <a:ext cx="3022392" cy="3312078"/>
          </a:xfrm>
          <a:prstGeom prst="rect">
            <a:avLst/>
          </a:prstGeom>
        </p:spPr>
      </p:pic>
      <p:pic>
        <p:nvPicPr>
          <p:cNvPr id="3" name="Picture 19">
            <a:extLst>
              <a:ext uri="{FF2B5EF4-FFF2-40B4-BE49-F238E27FC236}">
                <a16:creationId xmlns:a16="http://schemas.microsoft.com/office/drawing/2014/main" id="{3FDC5732-10F9-459B-99E7-5A16E33B817B}"/>
              </a:ext>
            </a:extLst>
          </p:cNvPr>
          <p:cNvPicPr>
            <a:picLocks noChangeAspect="1"/>
          </p:cNvPicPr>
          <p:nvPr/>
        </p:nvPicPr>
        <p:blipFill>
          <a:blip r:embed="rId4" cstate="email">
            <a:alphaModFix/>
            <a:extLst>
              <a:ext uri="{28A0092B-C50C-407E-A947-70E740481C1C}">
                <a14:useLocalDpi xmlns:a14="http://schemas.microsoft.com/office/drawing/2010/main"/>
              </a:ext>
            </a:extLst>
          </a:blip>
          <a:srcRect/>
          <a:stretch>
            <a:fillRect/>
          </a:stretch>
        </p:blipFill>
        <p:spPr>
          <a:xfrm rot="21600000">
            <a:off x="8414349" y="-81006"/>
            <a:ext cx="1520835" cy="1513416"/>
          </a:xfrm>
          <a:prstGeom prst="rect">
            <a:avLst/>
          </a:prstGeom>
        </p:spPr>
      </p:pic>
      <p:sp>
        <p:nvSpPr>
          <p:cNvPr id="13" name="TextBox 6">
            <a:extLst>
              <a:ext uri="{FF2B5EF4-FFF2-40B4-BE49-F238E27FC236}">
                <a16:creationId xmlns:a16="http://schemas.microsoft.com/office/drawing/2014/main" id="{D26E0EA3-AD82-4F3E-9D10-070F9FE58735}"/>
              </a:ext>
            </a:extLst>
          </p:cNvPr>
          <p:cNvSpPr txBox="1"/>
          <p:nvPr/>
        </p:nvSpPr>
        <p:spPr>
          <a:xfrm rot="21600000">
            <a:off x="622812" y="336586"/>
            <a:ext cx="8606638" cy="644360"/>
          </a:xfrm>
          <a:prstGeom prst="rect">
            <a:avLst/>
          </a:prstGeom>
        </p:spPr>
        <p:txBody>
          <a:bodyPr lIns="0" tIns="52800" rIns="0" bIns="0" rtlCol="0" anchor="t"/>
          <a:lstStyle/>
          <a:p>
            <a:pPr marL="0" marR="0" lvl="0" indent="0" algn="l" defTabSz="457200" rtl="0" eaLnBrk="1" fontAlgn="auto" latinLnBrk="0" hangingPunct="1">
              <a:lnSpc>
                <a:spcPts val="4071"/>
              </a:lnSpc>
              <a:spcBef>
                <a:spcPts val="0"/>
              </a:spcBef>
              <a:spcAft>
                <a:spcPts val="0"/>
              </a:spcAft>
              <a:buClrTx/>
              <a:buSzTx/>
              <a:buFontTx/>
              <a:buNone/>
              <a:tabLst/>
              <a:defRPr/>
            </a:pPr>
            <a:r>
              <a:rPr kumimoji="0" lang="en-US" sz="2400" b="1" i="0" u="none" strike="noStrike" kern="1200" cap="none" spc="100" normalizeH="0" baseline="0" noProof="0" dirty="0">
                <a:ln>
                  <a:noFill/>
                </a:ln>
                <a:solidFill>
                  <a:srgbClr val="000000">
                    <a:alpha val="100000"/>
                  </a:srgbClr>
                </a:solidFill>
                <a:effectLst/>
                <a:uLnTx/>
                <a:uFillTx/>
                <a:latin typeface="Lato"/>
                <a:ea typeface="+mn-ea"/>
                <a:cs typeface="+mn-cs"/>
              </a:rPr>
              <a:t>Why this topic today?</a:t>
            </a:r>
          </a:p>
        </p:txBody>
      </p:sp>
      <p:grpSp>
        <p:nvGrpSpPr>
          <p:cNvPr id="25" name="Group 24">
            <a:extLst>
              <a:ext uri="{FF2B5EF4-FFF2-40B4-BE49-F238E27FC236}">
                <a16:creationId xmlns:a16="http://schemas.microsoft.com/office/drawing/2014/main" id="{873933A9-0EB3-48F9-BF5C-0028740AEF2D}"/>
              </a:ext>
            </a:extLst>
          </p:cNvPr>
          <p:cNvGrpSpPr/>
          <p:nvPr/>
        </p:nvGrpSpPr>
        <p:grpSpPr>
          <a:xfrm>
            <a:off x="4603716" y="1087699"/>
            <a:ext cx="952568" cy="1162781"/>
            <a:chOff x="4974616" y="1123224"/>
            <a:chExt cx="952568" cy="1162781"/>
          </a:xfrm>
        </p:grpSpPr>
        <p:cxnSp>
          <p:nvCxnSpPr>
            <p:cNvPr id="22" name="Straight Connector 21">
              <a:extLst>
                <a:ext uri="{FF2B5EF4-FFF2-40B4-BE49-F238E27FC236}">
                  <a16:creationId xmlns:a16="http://schemas.microsoft.com/office/drawing/2014/main" id="{79B64EB2-9534-491C-8050-C3EA03F8DA18}"/>
                </a:ext>
              </a:extLst>
            </p:cNvPr>
            <p:cNvCxnSpPr>
              <a:cxnSpLocks/>
            </p:cNvCxnSpPr>
            <p:nvPr/>
          </p:nvCxnSpPr>
          <p:spPr>
            <a:xfrm>
              <a:off x="5440484" y="1563280"/>
              <a:ext cx="0" cy="7227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3CFB7E8-BB99-45AC-A0CB-09689DC07272}"/>
                </a:ext>
              </a:extLst>
            </p:cNvPr>
            <p:cNvSpPr txBox="1"/>
            <p:nvPr/>
          </p:nvSpPr>
          <p:spPr>
            <a:xfrm>
              <a:off x="4974616" y="1123224"/>
              <a:ext cx="952568" cy="461665"/>
            </a:xfrm>
            <a:prstGeom prst="rect">
              <a:avLst/>
            </a:prstGeom>
            <a:noFill/>
          </p:spPr>
          <p:txBody>
            <a:bodyPr wrap="none" rtlCol="0">
              <a:spAutoFit/>
            </a:bodyPr>
            <a:lstStyle/>
            <a:p>
              <a:r>
                <a:rPr lang="en-US" sz="2400" dirty="0">
                  <a:solidFill>
                    <a:srgbClr val="4472C4"/>
                  </a:solidFill>
                </a:rPr>
                <a:t>Safety</a:t>
              </a:r>
              <a:endParaRPr lang="en-GB" dirty="0">
                <a:solidFill>
                  <a:srgbClr val="4472C4"/>
                </a:solidFill>
              </a:endParaRPr>
            </a:p>
          </p:txBody>
        </p:sp>
      </p:grpSp>
      <p:grpSp>
        <p:nvGrpSpPr>
          <p:cNvPr id="31" name="Group 30">
            <a:extLst>
              <a:ext uri="{FF2B5EF4-FFF2-40B4-BE49-F238E27FC236}">
                <a16:creationId xmlns:a16="http://schemas.microsoft.com/office/drawing/2014/main" id="{E32D3B38-86D6-488D-90BC-EEB73ABBEA88}"/>
              </a:ext>
            </a:extLst>
          </p:cNvPr>
          <p:cNvGrpSpPr/>
          <p:nvPr/>
        </p:nvGrpSpPr>
        <p:grpSpPr>
          <a:xfrm>
            <a:off x="1718826" y="2940792"/>
            <a:ext cx="2287869" cy="461665"/>
            <a:chOff x="2193277" y="2950280"/>
            <a:chExt cx="2287869" cy="461665"/>
          </a:xfrm>
        </p:grpSpPr>
        <p:cxnSp>
          <p:nvCxnSpPr>
            <p:cNvPr id="23" name="Straight Connector 22">
              <a:extLst>
                <a:ext uri="{FF2B5EF4-FFF2-40B4-BE49-F238E27FC236}">
                  <a16:creationId xmlns:a16="http://schemas.microsoft.com/office/drawing/2014/main" id="{283370B9-3C9D-4BAF-8425-04DA471755EA}"/>
                </a:ext>
              </a:extLst>
            </p:cNvPr>
            <p:cNvCxnSpPr>
              <a:cxnSpLocks/>
            </p:cNvCxnSpPr>
            <p:nvPr/>
          </p:nvCxnSpPr>
          <p:spPr>
            <a:xfrm>
              <a:off x="3741615" y="3183994"/>
              <a:ext cx="73953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045FEAA-05F5-406D-86D2-2E5C845A4901}"/>
                </a:ext>
              </a:extLst>
            </p:cNvPr>
            <p:cNvSpPr txBox="1"/>
            <p:nvPr/>
          </p:nvSpPr>
          <p:spPr>
            <a:xfrm>
              <a:off x="2193277" y="2950280"/>
              <a:ext cx="1593578" cy="461665"/>
            </a:xfrm>
            <a:prstGeom prst="rect">
              <a:avLst/>
            </a:prstGeom>
            <a:noFill/>
          </p:spPr>
          <p:txBody>
            <a:bodyPr wrap="none" rtlCol="0">
              <a:spAutoFit/>
            </a:bodyPr>
            <a:lstStyle/>
            <a:p>
              <a:r>
                <a:rPr lang="en-US" sz="2400" dirty="0">
                  <a:solidFill>
                    <a:srgbClr val="4472C4"/>
                  </a:solidFill>
                </a:rPr>
                <a:t>Technology</a:t>
              </a:r>
              <a:endParaRPr lang="en-GB" sz="2400" dirty="0">
                <a:solidFill>
                  <a:srgbClr val="4472C4"/>
                </a:solidFill>
              </a:endParaRPr>
            </a:p>
          </p:txBody>
        </p:sp>
      </p:grpSp>
      <p:grpSp>
        <p:nvGrpSpPr>
          <p:cNvPr id="29" name="Group 28">
            <a:extLst>
              <a:ext uri="{FF2B5EF4-FFF2-40B4-BE49-F238E27FC236}">
                <a16:creationId xmlns:a16="http://schemas.microsoft.com/office/drawing/2014/main" id="{5F18424A-D2D3-4609-B8FB-91DF21DE36E5}"/>
              </a:ext>
            </a:extLst>
          </p:cNvPr>
          <p:cNvGrpSpPr/>
          <p:nvPr/>
        </p:nvGrpSpPr>
        <p:grpSpPr>
          <a:xfrm>
            <a:off x="6075668" y="2940791"/>
            <a:ext cx="2585677" cy="461665"/>
            <a:chOff x="5925373" y="2916008"/>
            <a:chExt cx="2585677" cy="461665"/>
          </a:xfrm>
        </p:grpSpPr>
        <p:sp>
          <p:nvSpPr>
            <p:cNvPr id="27" name="TextBox 26">
              <a:extLst>
                <a:ext uri="{FF2B5EF4-FFF2-40B4-BE49-F238E27FC236}">
                  <a16:creationId xmlns:a16="http://schemas.microsoft.com/office/drawing/2014/main" id="{00671194-2C4D-468F-887A-302FEA5AC8B9}"/>
                </a:ext>
              </a:extLst>
            </p:cNvPr>
            <p:cNvSpPr txBox="1"/>
            <p:nvPr/>
          </p:nvSpPr>
          <p:spPr>
            <a:xfrm>
              <a:off x="6664904" y="2916008"/>
              <a:ext cx="1846146" cy="461665"/>
            </a:xfrm>
            <a:prstGeom prst="rect">
              <a:avLst/>
            </a:prstGeom>
            <a:noFill/>
          </p:spPr>
          <p:txBody>
            <a:bodyPr wrap="none" rtlCol="0">
              <a:spAutoFit/>
            </a:bodyPr>
            <a:lstStyle/>
            <a:p>
              <a:r>
                <a:rPr lang="en-US" sz="2400" dirty="0">
                  <a:solidFill>
                    <a:srgbClr val="4472C4"/>
                  </a:solidFill>
                </a:rPr>
                <a:t>Sustainability</a:t>
              </a:r>
              <a:endParaRPr lang="en-GB" sz="2000" dirty="0">
                <a:solidFill>
                  <a:srgbClr val="4472C4"/>
                </a:solidFill>
              </a:endParaRPr>
            </a:p>
          </p:txBody>
        </p:sp>
        <p:cxnSp>
          <p:nvCxnSpPr>
            <p:cNvPr id="14" name="Straight Connector 13">
              <a:extLst>
                <a:ext uri="{FF2B5EF4-FFF2-40B4-BE49-F238E27FC236}">
                  <a16:creationId xmlns:a16="http://schemas.microsoft.com/office/drawing/2014/main" id="{A2397383-0381-4F18-9BFF-5CE64BE60B9C}"/>
                </a:ext>
              </a:extLst>
            </p:cNvPr>
            <p:cNvCxnSpPr>
              <a:cxnSpLocks/>
            </p:cNvCxnSpPr>
            <p:nvPr/>
          </p:nvCxnSpPr>
          <p:spPr>
            <a:xfrm>
              <a:off x="5925373" y="3160792"/>
              <a:ext cx="739531"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2F913AE2-2636-4886-ADB1-C15E28E993A2}"/>
              </a:ext>
            </a:extLst>
          </p:cNvPr>
          <p:cNvGrpSpPr/>
          <p:nvPr/>
        </p:nvGrpSpPr>
        <p:grpSpPr>
          <a:xfrm>
            <a:off x="3692016" y="4142552"/>
            <a:ext cx="2712474" cy="1188461"/>
            <a:chOff x="4089333" y="4121840"/>
            <a:chExt cx="2712474" cy="1188461"/>
          </a:xfrm>
        </p:grpSpPr>
        <p:cxnSp>
          <p:nvCxnSpPr>
            <p:cNvPr id="18" name="Straight Connector 17">
              <a:extLst>
                <a:ext uri="{FF2B5EF4-FFF2-40B4-BE49-F238E27FC236}">
                  <a16:creationId xmlns:a16="http://schemas.microsoft.com/office/drawing/2014/main" id="{8DA8152F-18BD-4F2F-96C8-285B0DF773C4}"/>
                </a:ext>
              </a:extLst>
            </p:cNvPr>
            <p:cNvCxnSpPr>
              <a:cxnSpLocks/>
            </p:cNvCxnSpPr>
            <p:nvPr/>
          </p:nvCxnSpPr>
          <p:spPr>
            <a:xfrm>
              <a:off x="5440484" y="4121840"/>
              <a:ext cx="0" cy="7227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5132AED-09D1-40FB-A4FC-BFD61593CEA6}"/>
                </a:ext>
              </a:extLst>
            </p:cNvPr>
            <p:cNvSpPr txBox="1"/>
            <p:nvPr/>
          </p:nvSpPr>
          <p:spPr>
            <a:xfrm>
              <a:off x="4089333" y="4848636"/>
              <a:ext cx="2712474" cy="461665"/>
            </a:xfrm>
            <a:prstGeom prst="rect">
              <a:avLst/>
            </a:prstGeom>
            <a:noFill/>
          </p:spPr>
          <p:txBody>
            <a:bodyPr wrap="none" rtlCol="0">
              <a:spAutoFit/>
            </a:bodyPr>
            <a:lstStyle/>
            <a:p>
              <a:r>
                <a:rPr lang="en-US" sz="2400" dirty="0">
                  <a:solidFill>
                    <a:srgbClr val="4472C4"/>
                  </a:solidFill>
                </a:rPr>
                <a:t>People &amp; Economics</a:t>
              </a:r>
              <a:endParaRPr lang="en-GB" dirty="0">
                <a:solidFill>
                  <a:srgbClr val="4472C4"/>
                </a:solidFill>
              </a:endParaRPr>
            </a:p>
          </p:txBody>
        </p:sp>
      </p:grpSp>
    </p:spTree>
    <p:extLst>
      <p:ext uri="{BB962C8B-B14F-4D97-AF65-F5344CB8AC3E}">
        <p14:creationId xmlns:p14="http://schemas.microsoft.com/office/powerpoint/2010/main" val="3413379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2AFA9C71-E8F0-4024-9937-C47097B5F8E7}"/>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10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0" y="1488"/>
            <a:ext cx="10158707" cy="5714272"/>
          </a:xfrm>
          <a:prstGeom prst="rect">
            <a:avLst/>
          </a:prstGeom>
        </p:spPr>
      </p:pic>
      <p:sp>
        <p:nvSpPr>
          <p:cNvPr id="9" name="TextBox 10">
            <a:extLst>
              <a:ext uri="{FF2B5EF4-FFF2-40B4-BE49-F238E27FC236}">
                <a16:creationId xmlns:a16="http://schemas.microsoft.com/office/drawing/2014/main" id="{9EE7F6E7-3764-436E-AAAD-16B6C184ED97}"/>
              </a:ext>
            </a:extLst>
          </p:cNvPr>
          <p:cNvSpPr txBox="1"/>
          <p:nvPr/>
        </p:nvSpPr>
        <p:spPr>
          <a:xfrm>
            <a:off x="524595" y="2267955"/>
            <a:ext cx="8679438" cy="6771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83" normalizeH="0" baseline="0" noProof="0" dirty="0">
                <a:ln>
                  <a:noFill/>
                </a:ln>
                <a:solidFill>
                  <a:srgbClr val="FFFFFF"/>
                </a:solidFill>
                <a:effectLst/>
                <a:uLnTx/>
                <a:uFillTx/>
                <a:latin typeface="Siemens Sans" pitchFamily="2" charset="0"/>
                <a:ea typeface="+mn-ea"/>
                <a:cs typeface="+mn-cs"/>
              </a:rPr>
              <a:t>Remote Building Operations</a:t>
            </a:r>
          </a:p>
        </p:txBody>
      </p:sp>
      <p:grpSp>
        <p:nvGrpSpPr>
          <p:cNvPr id="32" name="Group 33">
            <a:extLst>
              <a:ext uri="{FF2B5EF4-FFF2-40B4-BE49-F238E27FC236}">
                <a16:creationId xmlns:a16="http://schemas.microsoft.com/office/drawing/2014/main" id="{7F3F1E67-3881-4101-87F1-1416A9207A77}"/>
              </a:ext>
            </a:extLst>
          </p:cNvPr>
          <p:cNvGrpSpPr>
            <a:grpSpLocks noChangeAspect="1"/>
          </p:cNvGrpSpPr>
          <p:nvPr/>
        </p:nvGrpSpPr>
        <p:grpSpPr bwMode="gray">
          <a:xfrm>
            <a:off x="7958494" y="271223"/>
            <a:ext cx="1798231" cy="761604"/>
            <a:chOff x="6019" y="204"/>
            <a:chExt cx="1360" cy="576"/>
          </a:xfrm>
          <a:solidFill>
            <a:srgbClr val="FFFFFF"/>
          </a:solidFill>
        </p:grpSpPr>
        <p:sp>
          <p:nvSpPr>
            <p:cNvPr id="33" name="AutoShape 32">
              <a:extLst>
                <a:ext uri="{FF2B5EF4-FFF2-40B4-BE49-F238E27FC236}">
                  <a16:creationId xmlns:a16="http://schemas.microsoft.com/office/drawing/2014/main" id="{9623512C-C778-4176-AC27-B02F36E3744C}"/>
                </a:ext>
              </a:extLst>
            </p:cNvPr>
            <p:cNvSpPr>
              <a:spLocks noChangeAspect="1" noChangeArrowheads="1" noTextEdit="1"/>
            </p:cNvSpPr>
            <p:nvPr/>
          </p:nvSpPr>
          <p:spPr bwMode="gray">
            <a:xfrm>
              <a:off x="6019" y="204"/>
              <a:ext cx="1360" cy="5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6" name="Freeform 35">
              <a:extLst>
                <a:ext uri="{FF2B5EF4-FFF2-40B4-BE49-F238E27FC236}">
                  <a16:creationId xmlns:a16="http://schemas.microsoft.com/office/drawing/2014/main" id="{35FC6985-2095-46EF-8A6E-EA4606848FDC}"/>
                </a:ext>
              </a:extLst>
            </p:cNvPr>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7" name="Freeform 36">
              <a:extLst>
                <a:ext uri="{FF2B5EF4-FFF2-40B4-BE49-F238E27FC236}">
                  <a16:creationId xmlns:a16="http://schemas.microsoft.com/office/drawing/2014/main" id="{A276460B-433E-4471-A3B9-5183225CA1C3}"/>
                </a:ext>
              </a:extLst>
            </p:cNvPr>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8" name="Freeform 37">
              <a:extLst>
                <a:ext uri="{FF2B5EF4-FFF2-40B4-BE49-F238E27FC236}">
                  <a16:creationId xmlns:a16="http://schemas.microsoft.com/office/drawing/2014/main" id="{D0D139F2-F274-476A-8168-6D533F29D2D1}"/>
                </a:ext>
              </a:extLst>
            </p:cNvPr>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9" name="Freeform 38">
              <a:extLst>
                <a:ext uri="{FF2B5EF4-FFF2-40B4-BE49-F238E27FC236}">
                  <a16:creationId xmlns:a16="http://schemas.microsoft.com/office/drawing/2014/main" id="{2EF329B0-D6DF-4D47-96F9-F34B88A856CC}"/>
                </a:ext>
              </a:extLst>
            </p:cNvPr>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0" name="Freeform 39">
              <a:extLst>
                <a:ext uri="{FF2B5EF4-FFF2-40B4-BE49-F238E27FC236}">
                  <a16:creationId xmlns:a16="http://schemas.microsoft.com/office/drawing/2014/main" id="{843D4FFF-30D7-4A56-AAA9-A71286092395}"/>
                </a:ext>
              </a:extLst>
            </p:cNvPr>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1" name="Freeform 40">
              <a:extLst>
                <a:ext uri="{FF2B5EF4-FFF2-40B4-BE49-F238E27FC236}">
                  <a16:creationId xmlns:a16="http://schemas.microsoft.com/office/drawing/2014/main" id="{7C81AD11-2CDC-410C-8682-1F4B7539A581}"/>
                </a:ext>
              </a:extLst>
            </p:cNvPr>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2" name="Freeform 41">
              <a:extLst>
                <a:ext uri="{FF2B5EF4-FFF2-40B4-BE49-F238E27FC236}">
                  <a16:creationId xmlns:a16="http://schemas.microsoft.com/office/drawing/2014/main" id="{6DF95F02-9E43-4C68-9B1C-DB63877C39EB}"/>
                </a:ext>
              </a:extLst>
            </p:cNvPr>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3" name="Freeform 42">
              <a:extLst>
                <a:ext uri="{FF2B5EF4-FFF2-40B4-BE49-F238E27FC236}">
                  <a16:creationId xmlns:a16="http://schemas.microsoft.com/office/drawing/2014/main" id="{740DB903-A5F8-47D1-AD69-7C36176C4D7D}"/>
                </a:ext>
              </a:extLst>
            </p:cNvPr>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4" name="Freeform 43">
              <a:extLst>
                <a:ext uri="{FF2B5EF4-FFF2-40B4-BE49-F238E27FC236}">
                  <a16:creationId xmlns:a16="http://schemas.microsoft.com/office/drawing/2014/main" id="{E78E401E-2A6C-4597-BFBF-E59D7E98DF3A}"/>
                </a:ext>
              </a:extLst>
            </p:cNvPr>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5" name="Freeform 44">
              <a:extLst>
                <a:ext uri="{FF2B5EF4-FFF2-40B4-BE49-F238E27FC236}">
                  <a16:creationId xmlns:a16="http://schemas.microsoft.com/office/drawing/2014/main" id="{2C14D413-0A9A-49B4-836A-594EDD1481A1}"/>
                </a:ext>
              </a:extLst>
            </p:cNvPr>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6" name="Freeform 45">
              <a:extLst>
                <a:ext uri="{FF2B5EF4-FFF2-40B4-BE49-F238E27FC236}">
                  <a16:creationId xmlns:a16="http://schemas.microsoft.com/office/drawing/2014/main" id="{D1E3AC15-BB99-4881-97DD-20CDB94A55C4}"/>
                </a:ext>
              </a:extLst>
            </p:cNvPr>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7" name="Freeform 46">
              <a:extLst>
                <a:ext uri="{FF2B5EF4-FFF2-40B4-BE49-F238E27FC236}">
                  <a16:creationId xmlns:a16="http://schemas.microsoft.com/office/drawing/2014/main" id="{24F62D0D-8C1D-470C-A944-3BE7E1FB0568}"/>
                </a:ext>
              </a:extLst>
            </p:cNvPr>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8" name="Freeform 47">
              <a:extLst>
                <a:ext uri="{FF2B5EF4-FFF2-40B4-BE49-F238E27FC236}">
                  <a16:creationId xmlns:a16="http://schemas.microsoft.com/office/drawing/2014/main" id="{CD06DD82-8103-4365-BE27-B045A78B19DC}"/>
                </a:ext>
              </a:extLst>
            </p:cNvPr>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9" name="Freeform 48">
              <a:extLst>
                <a:ext uri="{FF2B5EF4-FFF2-40B4-BE49-F238E27FC236}">
                  <a16:creationId xmlns:a16="http://schemas.microsoft.com/office/drawing/2014/main" id="{BF0BF58C-1F2E-4A92-A639-0F6C9B640825}"/>
                </a:ext>
              </a:extLst>
            </p:cNvPr>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0" name="Freeform 49">
              <a:extLst>
                <a:ext uri="{FF2B5EF4-FFF2-40B4-BE49-F238E27FC236}">
                  <a16:creationId xmlns:a16="http://schemas.microsoft.com/office/drawing/2014/main" id="{24362E5B-686D-4E65-8276-4BA542E95A0F}"/>
                </a:ext>
              </a:extLst>
            </p:cNvPr>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1" name="Freeform 50">
              <a:extLst>
                <a:ext uri="{FF2B5EF4-FFF2-40B4-BE49-F238E27FC236}">
                  <a16:creationId xmlns:a16="http://schemas.microsoft.com/office/drawing/2014/main" id="{B39F8E84-E89D-4490-97D5-D0A5CC7D0A62}"/>
                </a:ext>
              </a:extLst>
            </p:cNvPr>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2" name="Freeform 51">
              <a:extLst>
                <a:ext uri="{FF2B5EF4-FFF2-40B4-BE49-F238E27FC236}">
                  <a16:creationId xmlns:a16="http://schemas.microsoft.com/office/drawing/2014/main" id="{78BAE2F6-2D80-418B-9DC9-612AB4CF960A}"/>
                </a:ext>
              </a:extLst>
            </p:cNvPr>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3" name="Freeform 52">
              <a:extLst>
                <a:ext uri="{FF2B5EF4-FFF2-40B4-BE49-F238E27FC236}">
                  <a16:creationId xmlns:a16="http://schemas.microsoft.com/office/drawing/2014/main" id="{57762A6B-76EB-4973-A27D-F6E0E5B01D4A}"/>
                </a:ext>
              </a:extLst>
            </p:cNvPr>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4" name="Freeform 53">
              <a:extLst>
                <a:ext uri="{FF2B5EF4-FFF2-40B4-BE49-F238E27FC236}">
                  <a16:creationId xmlns:a16="http://schemas.microsoft.com/office/drawing/2014/main" id="{62165C1D-0248-46AB-A265-F9C78AFB97B8}"/>
                </a:ext>
              </a:extLst>
            </p:cNvPr>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5" name="Freeform 54">
              <a:extLst>
                <a:ext uri="{FF2B5EF4-FFF2-40B4-BE49-F238E27FC236}">
                  <a16:creationId xmlns:a16="http://schemas.microsoft.com/office/drawing/2014/main" id="{247C86A1-A372-4122-8D6F-A48057853764}"/>
                </a:ext>
              </a:extLst>
            </p:cNvPr>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6" name="Freeform 55">
              <a:extLst>
                <a:ext uri="{FF2B5EF4-FFF2-40B4-BE49-F238E27FC236}">
                  <a16:creationId xmlns:a16="http://schemas.microsoft.com/office/drawing/2014/main" id="{611D1067-7538-4194-80CF-C3ACE448EBD7}"/>
                </a:ext>
              </a:extLst>
            </p:cNvPr>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7" name="Freeform 56">
              <a:extLst>
                <a:ext uri="{FF2B5EF4-FFF2-40B4-BE49-F238E27FC236}">
                  <a16:creationId xmlns:a16="http://schemas.microsoft.com/office/drawing/2014/main" id="{674FF1C3-F8D0-4B24-8476-571943EEE3DD}"/>
                </a:ext>
              </a:extLst>
            </p:cNvPr>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8" name="Freeform 57">
              <a:extLst>
                <a:ext uri="{FF2B5EF4-FFF2-40B4-BE49-F238E27FC236}">
                  <a16:creationId xmlns:a16="http://schemas.microsoft.com/office/drawing/2014/main" id="{C433871C-3C1C-42B6-998D-C18288DF7641}"/>
                </a:ext>
              </a:extLst>
            </p:cNvPr>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9" name="Freeform 58">
              <a:extLst>
                <a:ext uri="{FF2B5EF4-FFF2-40B4-BE49-F238E27FC236}">
                  <a16:creationId xmlns:a16="http://schemas.microsoft.com/office/drawing/2014/main" id="{65481B06-9F0E-4BB2-867C-16E136F81533}"/>
                </a:ext>
              </a:extLst>
            </p:cNvPr>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70" name="Freeform 59">
              <a:extLst>
                <a:ext uri="{FF2B5EF4-FFF2-40B4-BE49-F238E27FC236}">
                  <a16:creationId xmlns:a16="http://schemas.microsoft.com/office/drawing/2014/main" id="{5A782934-C883-4C74-8C8F-EA48AEB5FDD3}"/>
                </a:ext>
              </a:extLst>
            </p:cNvPr>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grpSp>
      <p:pic>
        <p:nvPicPr>
          <p:cNvPr id="71" name="Picture 19">
            <a:extLst>
              <a:ext uri="{FF2B5EF4-FFF2-40B4-BE49-F238E27FC236}">
                <a16:creationId xmlns:a16="http://schemas.microsoft.com/office/drawing/2014/main" id="{2D845461-FB34-42C8-8DE3-8B5D01AE90C0}"/>
              </a:ext>
            </a:extLst>
          </p:cNvPr>
          <p:cNvPicPr>
            <a:picLocks noChangeAspect="1"/>
          </p:cNvPicPr>
          <p:nvPr/>
        </p:nvPicPr>
        <p:blipFill rotWithShape="1">
          <a:blip r:embed="rId4" cstate="email">
            <a:alphaModFix/>
            <a:biLevel thresh="25000"/>
            <a:extLst>
              <a:ext uri="{28A0092B-C50C-407E-A947-70E740481C1C}">
                <a14:useLocalDpi xmlns:a14="http://schemas.microsoft.com/office/drawing/2010/main"/>
              </a:ext>
            </a:extLst>
          </a:blip>
          <a:srcRect/>
          <a:stretch/>
        </p:blipFill>
        <p:spPr>
          <a:xfrm>
            <a:off x="6305306" y="277069"/>
            <a:ext cx="1489294" cy="761605"/>
          </a:xfrm>
          <a:prstGeom prst="rect">
            <a:avLst/>
          </a:prstGeom>
        </p:spPr>
      </p:pic>
    </p:spTree>
    <p:extLst>
      <p:ext uri="{BB962C8B-B14F-4D97-AF65-F5344CB8AC3E}">
        <p14:creationId xmlns:p14="http://schemas.microsoft.com/office/powerpoint/2010/main" val="15108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2AFA9C71-E8F0-4024-9937-C47097B5F8E7}"/>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10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0" y="1488"/>
            <a:ext cx="10158707" cy="5714272"/>
          </a:xfrm>
          <a:prstGeom prst="rect">
            <a:avLst/>
          </a:prstGeom>
        </p:spPr>
      </p:pic>
      <p:grpSp>
        <p:nvGrpSpPr>
          <p:cNvPr id="32" name="Group 33">
            <a:extLst>
              <a:ext uri="{FF2B5EF4-FFF2-40B4-BE49-F238E27FC236}">
                <a16:creationId xmlns:a16="http://schemas.microsoft.com/office/drawing/2014/main" id="{7F3F1E67-3881-4101-87F1-1416A9207A77}"/>
              </a:ext>
            </a:extLst>
          </p:cNvPr>
          <p:cNvGrpSpPr>
            <a:grpSpLocks noChangeAspect="1"/>
          </p:cNvGrpSpPr>
          <p:nvPr/>
        </p:nvGrpSpPr>
        <p:grpSpPr bwMode="gray">
          <a:xfrm>
            <a:off x="7958494" y="271223"/>
            <a:ext cx="1798231" cy="761604"/>
            <a:chOff x="6019" y="204"/>
            <a:chExt cx="1360" cy="576"/>
          </a:xfrm>
          <a:solidFill>
            <a:srgbClr val="FFFFFF"/>
          </a:solidFill>
        </p:grpSpPr>
        <p:sp>
          <p:nvSpPr>
            <p:cNvPr id="33" name="AutoShape 32">
              <a:extLst>
                <a:ext uri="{FF2B5EF4-FFF2-40B4-BE49-F238E27FC236}">
                  <a16:creationId xmlns:a16="http://schemas.microsoft.com/office/drawing/2014/main" id="{9623512C-C778-4176-AC27-B02F36E3744C}"/>
                </a:ext>
              </a:extLst>
            </p:cNvPr>
            <p:cNvSpPr>
              <a:spLocks noChangeAspect="1" noChangeArrowheads="1" noTextEdit="1"/>
            </p:cNvSpPr>
            <p:nvPr/>
          </p:nvSpPr>
          <p:spPr bwMode="gray">
            <a:xfrm>
              <a:off x="6019" y="204"/>
              <a:ext cx="1360" cy="5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6" name="Freeform 35">
              <a:extLst>
                <a:ext uri="{FF2B5EF4-FFF2-40B4-BE49-F238E27FC236}">
                  <a16:creationId xmlns:a16="http://schemas.microsoft.com/office/drawing/2014/main" id="{35FC6985-2095-46EF-8A6E-EA4606848FDC}"/>
                </a:ext>
              </a:extLst>
            </p:cNvPr>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7" name="Freeform 36">
              <a:extLst>
                <a:ext uri="{FF2B5EF4-FFF2-40B4-BE49-F238E27FC236}">
                  <a16:creationId xmlns:a16="http://schemas.microsoft.com/office/drawing/2014/main" id="{A276460B-433E-4471-A3B9-5183225CA1C3}"/>
                </a:ext>
              </a:extLst>
            </p:cNvPr>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8" name="Freeform 37">
              <a:extLst>
                <a:ext uri="{FF2B5EF4-FFF2-40B4-BE49-F238E27FC236}">
                  <a16:creationId xmlns:a16="http://schemas.microsoft.com/office/drawing/2014/main" id="{D0D139F2-F274-476A-8168-6D533F29D2D1}"/>
                </a:ext>
              </a:extLst>
            </p:cNvPr>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9" name="Freeform 38">
              <a:extLst>
                <a:ext uri="{FF2B5EF4-FFF2-40B4-BE49-F238E27FC236}">
                  <a16:creationId xmlns:a16="http://schemas.microsoft.com/office/drawing/2014/main" id="{2EF329B0-D6DF-4D47-96F9-F34B88A856CC}"/>
                </a:ext>
              </a:extLst>
            </p:cNvPr>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0" name="Freeform 39">
              <a:extLst>
                <a:ext uri="{FF2B5EF4-FFF2-40B4-BE49-F238E27FC236}">
                  <a16:creationId xmlns:a16="http://schemas.microsoft.com/office/drawing/2014/main" id="{843D4FFF-30D7-4A56-AAA9-A71286092395}"/>
                </a:ext>
              </a:extLst>
            </p:cNvPr>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1" name="Freeform 40">
              <a:extLst>
                <a:ext uri="{FF2B5EF4-FFF2-40B4-BE49-F238E27FC236}">
                  <a16:creationId xmlns:a16="http://schemas.microsoft.com/office/drawing/2014/main" id="{7C81AD11-2CDC-410C-8682-1F4B7539A581}"/>
                </a:ext>
              </a:extLst>
            </p:cNvPr>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2" name="Freeform 41">
              <a:extLst>
                <a:ext uri="{FF2B5EF4-FFF2-40B4-BE49-F238E27FC236}">
                  <a16:creationId xmlns:a16="http://schemas.microsoft.com/office/drawing/2014/main" id="{6DF95F02-9E43-4C68-9B1C-DB63877C39EB}"/>
                </a:ext>
              </a:extLst>
            </p:cNvPr>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3" name="Freeform 42">
              <a:extLst>
                <a:ext uri="{FF2B5EF4-FFF2-40B4-BE49-F238E27FC236}">
                  <a16:creationId xmlns:a16="http://schemas.microsoft.com/office/drawing/2014/main" id="{740DB903-A5F8-47D1-AD69-7C36176C4D7D}"/>
                </a:ext>
              </a:extLst>
            </p:cNvPr>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4" name="Freeform 43">
              <a:extLst>
                <a:ext uri="{FF2B5EF4-FFF2-40B4-BE49-F238E27FC236}">
                  <a16:creationId xmlns:a16="http://schemas.microsoft.com/office/drawing/2014/main" id="{E78E401E-2A6C-4597-BFBF-E59D7E98DF3A}"/>
                </a:ext>
              </a:extLst>
            </p:cNvPr>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5" name="Freeform 44">
              <a:extLst>
                <a:ext uri="{FF2B5EF4-FFF2-40B4-BE49-F238E27FC236}">
                  <a16:creationId xmlns:a16="http://schemas.microsoft.com/office/drawing/2014/main" id="{2C14D413-0A9A-49B4-836A-594EDD1481A1}"/>
                </a:ext>
              </a:extLst>
            </p:cNvPr>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6" name="Freeform 45">
              <a:extLst>
                <a:ext uri="{FF2B5EF4-FFF2-40B4-BE49-F238E27FC236}">
                  <a16:creationId xmlns:a16="http://schemas.microsoft.com/office/drawing/2014/main" id="{D1E3AC15-BB99-4881-97DD-20CDB94A55C4}"/>
                </a:ext>
              </a:extLst>
            </p:cNvPr>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7" name="Freeform 46">
              <a:extLst>
                <a:ext uri="{FF2B5EF4-FFF2-40B4-BE49-F238E27FC236}">
                  <a16:creationId xmlns:a16="http://schemas.microsoft.com/office/drawing/2014/main" id="{24F62D0D-8C1D-470C-A944-3BE7E1FB0568}"/>
                </a:ext>
              </a:extLst>
            </p:cNvPr>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8" name="Freeform 47">
              <a:extLst>
                <a:ext uri="{FF2B5EF4-FFF2-40B4-BE49-F238E27FC236}">
                  <a16:creationId xmlns:a16="http://schemas.microsoft.com/office/drawing/2014/main" id="{CD06DD82-8103-4365-BE27-B045A78B19DC}"/>
                </a:ext>
              </a:extLst>
            </p:cNvPr>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9" name="Freeform 48">
              <a:extLst>
                <a:ext uri="{FF2B5EF4-FFF2-40B4-BE49-F238E27FC236}">
                  <a16:creationId xmlns:a16="http://schemas.microsoft.com/office/drawing/2014/main" id="{BF0BF58C-1F2E-4A92-A639-0F6C9B640825}"/>
                </a:ext>
              </a:extLst>
            </p:cNvPr>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0" name="Freeform 49">
              <a:extLst>
                <a:ext uri="{FF2B5EF4-FFF2-40B4-BE49-F238E27FC236}">
                  <a16:creationId xmlns:a16="http://schemas.microsoft.com/office/drawing/2014/main" id="{24362E5B-686D-4E65-8276-4BA542E95A0F}"/>
                </a:ext>
              </a:extLst>
            </p:cNvPr>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1" name="Freeform 50">
              <a:extLst>
                <a:ext uri="{FF2B5EF4-FFF2-40B4-BE49-F238E27FC236}">
                  <a16:creationId xmlns:a16="http://schemas.microsoft.com/office/drawing/2014/main" id="{B39F8E84-E89D-4490-97D5-D0A5CC7D0A62}"/>
                </a:ext>
              </a:extLst>
            </p:cNvPr>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2" name="Freeform 51">
              <a:extLst>
                <a:ext uri="{FF2B5EF4-FFF2-40B4-BE49-F238E27FC236}">
                  <a16:creationId xmlns:a16="http://schemas.microsoft.com/office/drawing/2014/main" id="{78BAE2F6-2D80-418B-9DC9-612AB4CF960A}"/>
                </a:ext>
              </a:extLst>
            </p:cNvPr>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3" name="Freeform 52">
              <a:extLst>
                <a:ext uri="{FF2B5EF4-FFF2-40B4-BE49-F238E27FC236}">
                  <a16:creationId xmlns:a16="http://schemas.microsoft.com/office/drawing/2014/main" id="{57762A6B-76EB-4973-A27D-F6E0E5B01D4A}"/>
                </a:ext>
              </a:extLst>
            </p:cNvPr>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4" name="Freeform 53">
              <a:extLst>
                <a:ext uri="{FF2B5EF4-FFF2-40B4-BE49-F238E27FC236}">
                  <a16:creationId xmlns:a16="http://schemas.microsoft.com/office/drawing/2014/main" id="{62165C1D-0248-46AB-A265-F9C78AFB97B8}"/>
                </a:ext>
              </a:extLst>
            </p:cNvPr>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5" name="Freeform 54">
              <a:extLst>
                <a:ext uri="{FF2B5EF4-FFF2-40B4-BE49-F238E27FC236}">
                  <a16:creationId xmlns:a16="http://schemas.microsoft.com/office/drawing/2014/main" id="{247C86A1-A372-4122-8D6F-A48057853764}"/>
                </a:ext>
              </a:extLst>
            </p:cNvPr>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6" name="Freeform 55">
              <a:extLst>
                <a:ext uri="{FF2B5EF4-FFF2-40B4-BE49-F238E27FC236}">
                  <a16:creationId xmlns:a16="http://schemas.microsoft.com/office/drawing/2014/main" id="{611D1067-7538-4194-80CF-C3ACE448EBD7}"/>
                </a:ext>
              </a:extLst>
            </p:cNvPr>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7" name="Freeform 56">
              <a:extLst>
                <a:ext uri="{FF2B5EF4-FFF2-40B4-BE49-F238E27FC236}">
                  <a16:creationId xmlns:a16="http://schemas.microsoft.com/office/drawing/2014/main" id="{674FF1C3-F8D0-4B24-8476-571943EEE3DD}"/>
                </a:ext>
              </a:extLst>
            </p:cNvPr>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8" name="Freeform 57">
              <a:extLst>
                <a:ext uri="{FF2B5EF4-FFF2-40B4-BE49-F238E27FC236}">
                  <a16:creationId xmlns:a16="http://schemas.microsoft.com/office/drawing/2014/main" id="{C433871C-3C1C-42B6-998D-C18288DF7641}"/>
                </a:ext>
              </a:extLst>
            </p:cNvPr>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9" name="Freeform 58">
              <a:extLst>
                <a:ext uri="{FF2B5EF4-FFF2-40B4-BE49-F238E27FC236}">
                  <a16:creationId xmlns:a16="http://schemas.microsoft.com/office/drawing/2014/main" id="{65481B06-9F0E-4BB2-867C-16E136F81533}"/>
                </a:ext>
              </a:extLst>
            </p:cNvPr>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70" name="Freeform 59">
              <a:extLst>
                <a:ext uri="{FF2B5EF4-FFF2-40B4-BE49-F238E27FC236}">
                  <a16:creationId xmlns:a16="http://schemas.microsoft.com/office/drawing/2014/main" id="{5A782934-C883-4C74-8C8F-EA48AEB5FDD3}"/>
                </a:ext>
              </a:extLst>
            </p:cNvPr>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grpSp>
      <p:pic>
        <p:nvPicPr>
          <p:cNvPr id="71" name="Picture 19">
            <a:extLst>
              <a:ext uri="{FF2B5EF4-FFF2-40B4-BE49-F238E27FC236}">
                <a16:creationId xmlns:a16="http://schemas.microsoft.com/office/drawing/2014/main" id="{2D845461-FB34-42C8-8DE3-8B5D01AE90C0}"/>
              </a:ext>
            </a:extLst>
          </p:cNvPr>
          <p:cNvPicPr>
            <a:picLocks noChangeAspect="1"/>
          </p:cNvPicPr>
          <p:nvPr/>
        </p:nvPicPr>
        <p:blipFill rotWithShape="1">
          <a:blip r:embed="rId4" cstate="email">
            <a:alphaModFix/>
            <a:biLevel thresh="25000"/>
            <a:extLst>
              <a:ext uri="{28A0092B-C50C-407E-A947-70E740481C1C}">
                <a14:useLocalDpi xmlns:a14="http://schemas.microsoft.com/office/drawing/2010/main"/>
              </a:ext>
            </a:extLst>
          </a:blip>
          <a:srcRect/>
          <a:stretch/>
        </p:blipFill>
        <p:spPr>
          <a:xfrm>
            <a:off x="6305306" y="277069"/>
            <a:ext cx="1489294" cy="761605"/>
          </a:xfrm>
          <a:prstGeom prst="rect">
            <a:avLst/>
          </a:prstGeom>
        </p:spPr>
      </p:pic>
      <p:sp>
        <p:nvSpPr>
          <p:cNvPr id="34" name="Titel 1">
            <a:extLst>
              <a:ext uri="{FF2B5EF4-FFF2-40B4-BE49-F238E27FC236}">
                <a16:creationId xmlns:a16="http://schemas.microsoft.com/office/drawing/2014/main" id="{8423701D-57E0-492B-9B11-E24F14AC5BAB}"/>
              </a:ext>
            </a:extLst>
          </p:cNvPr>
          <p:cNvSpPr>
            <a:spLocks noGrp="1"/>
          </p:cNvSpPr>
          <p:nvPr>
            <p:ph type="title"/>
          </p:nvPr>
        </p:nvSpPr>
        <p:spPr>
          <a:xfrm>
            <a:off x="0" y="-1"/>
            <a:ext cx="10160000" cy="1200000"/>
          </a:xfrm>
        </p:spPr>
        <p:txBody>
          <a:bodyPr/>
          <a:lstStyle/>
          <a:p>
            <a:r>
              <a:rPr lang="en-US" b="0" dirty="0">
                <a:solidFill>
                  <a:srgbClr val="4BB9B9"/>
                </a:solidFill>
              </a:rPr>
              <a:t>Remote Building Operations at Siemens</a:t>
            </a:r>
            <a:br>
              <a:rPr lang="en-US" dirty="0">
                <a:solidFill>
                  <a:srgbClr val="FFFFFF"/>
                </a:solidFill>
              </a:rPr>
            </a:br>
            <a:r>
              <a:rPr lang="en-US" dirty="0">
                <a:solidFill>
                  <a:srgbClr val="FFFFFF"/>
                </a:solidFill>
              </a:rPr>
              <a:t>Main Use Cases</a:t>
            </a:r>
            <a:endParaRPr lang="de-DE" dirty="0">
              <a:solidFill>
                <a:srgbClr val="FFFFFF"/>
              </a:solidFill>
            </a:endParaRPr>
          </a:p>
        </p:txBody>
      </p:sp>
      <p:sp>
        <p:nvSpPr>
          <p:cNvPr id="35" name="TextBox 34">
            <a:extLst>
              <a:ext uri="{FF2B5EF4-FFF2-40B4-BE49-F238E27FC236}">
                <a16:creationId xmlns:a16="http://schemas.microsoft.com/office/drawing/2014/main" id="{0334DF73-4A4D-4E42-89B4-766601D8A51A}"/>
              </a:ext>
            </a:extLst>
          </p:cNvPr>
          <p:cNvSpPr txBox="1"/>
          <p:nvPr/>
        </p:nvSpPr>
        <p:spPr>
          <a:xfrm>
            <a:off x="4007786" y="2091654"/>
            <a:ext cx="5707714" cy="2964914"/>
          </a:xfrm>
          <a:prstGeom prst="rect">
            <a:avLst/>
          </a:prstGeom>
          <a:noFill/>
        </p:spPr>
        <p:txBody>
          <a:bodyPr wrap="square" lIns="0" tIns="0" rIns="0" bIns="0" rtlCol="0">
            <a:spAutoFit/>
          </a:bodyPr>
          <a:lstStyle/>
          <a:p>
            <a:pPr marL="542925" marR="0" lvl="0" indent="-542925" algn="l" defTabSz="761604" rtl="0" eaLnBrk="1" fontAlgn="base" latinLnBrk="0" hangingPunct="1">
              <a:lnSpc>
                <a:spcPct val="100000"/>
              </a:lnSpc>
              <a:spcBef>
                <a:spcPts val="0"/>
              </a:spcBef>
              <a:spcAft>
                <a:spcPts val="0"/>
              </a:spcAft>
              <a:buClr>
                <a:srgbClr val="FFFFFF"/>
              </a:buClr>
              <a:buSzTx/>
              <a:buFont typeface="+mj-lt"/>
              <a:buAutoNum type="alphaUcPeriod"/>
              <a:tabLst/>
              <a:defRPr/>
            </a:pPr>
            <a:r>
              <a:rPr kumimoji="0" lang="en-US" sz="1600" b="1" i="0" u="none" strike="noStrike" kern="1200" cap="none" spc="0" normalizeH="0" baseline="0" noProof="0" dirty="0">
                <a:ln>
                  <a:noFill/>
                </a:ln>
                <a:solidFill>
                  <a:srgbClr val="AAB414"/>
                </a:solidFill>
                <a:effectLst/>
                <a:uLnTx/>
                <a:uFillTx/>
                <a:latin typeface="Arial"/>
                <a:ea typeface="Arial Unicode MS" panose="020B0604020202020204" pitchFamily="34" charset="-128"/>
                <a:cs typeface="Arial Unicode MS" panose="020B0604020202020204" pitchFamily="34" charset="-128"/>
              </a:rPr>
              <a:t>Remote Clarification &amp; Configuration</a:t>
            </a:r>
          </a:p>
          <a:p>
            <a:pPr marL="895350" marR="0" lvl="1" indent="-352425" algn="l" defTabSz="761604" rtl="0" eaLnBrk="1" fontAlgn="base"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Arial"/>
                <a:ea typeface="Arial Unicode MS" panose="020B0604020202020204" pitchFamily="34" charset="-128"/>
                <a:cs typeface="Arial Unicode MS" panose="020B0604020202020204" pitchFamily="34" charset="-128"/>
              </a:rPr>
              <a:t>Check performance</a:t>
            </a:r>
          </a:p>
          <a:p>
            <a:pPr marL="895350" marR="0" lvl="1" indent="-352425" algn="l" defTabSz="761604" rtl="0" eaLnBrk="1" fontAlgn="base" latinLnBrk="0" hangingPunct="1">
              <a:lnSpc>
                <a:spcPct val="100000"/>
              </a:lnSpc>
              <a:spcBef>
                <a:spcPts val="0"/>
              </a:spcBef>
              <a:spcAft>
                <a:spcPts val="500"/>
              </a:spcAft>
              <a:buClr>
                <a:srgbClr val="FFFFFF"/>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Arial"/>
                <a:ea typeface="Arial Unicode MS" panose="020B0604020202020204" pitchFamily="34" charset="-128"/>
                <a:cs typeface="Arial Unicode MS" panose="020B0604020202020204" pitchFamily="34" charset="-128"/>
              </a:rPr>
              <a:t>Change setpoints, schedules</a:t>
            </a:r>
          </a:p>
          <a:p>
            <a:pPr marL="380802" marR="0" lvl="1" indent="0" algn="l" defTabSz="761604" rtl="0" eaLnBrk="1" fontAlgn="base" latinLnBrk="0" hangingPunct="1">
              <a:lnSpc>
                <a:spcPct val="100000"/>
              </a:lnSpc>
              <a:spcBef>
                <a:spcPts val="0"/>
              </a:spcBef>
              <a:spcAft>
                <a:spcPts val="500"/>
              </a:spcAft>
              <a:buClr>
                <a:srgbClr val="0F8287"/>
              </a:buClr>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Arial Unicode MS" panose="020B0604020202020204" pitchFamily="34" charset="-128"/>
              <a:cs typeface="Arial Unicode MS" panose="020B0604020202020204" pitchFamily="34" charset="-128"/>
            </a:endParaRPr>
          </a:p>
          <a:p>
            <a:pPr marL="542925" marR="0" lvl="0" indent="-542925" algn="l" defTabSz="761604" rtl="0" eaLnBrk="1" fontAlgn="base" latinLnBrk="0" hangingPunct="1">
              <a:lnSpc>
                <a:spcPct val="100000"/>
              </a:lnSpc>
              <a:spcBef>
                <a:spcPts val="0"/>
              </a:spcBef>
              <a:spcAft>
                <a:spcPts val="0"/>
              </a:spcAft>
              <a:buClr>
                <a:srgbClr val="FFFFFF"/>
              </a:buClr>
              <a:buSzTx/>
              <a:buFont typeface="+mj-lt"/>
              <a:buAutoNum type="alphaUcPeriod"/>
              <a:tabLst/>
              <a:defRPr/>
            </a:pPr>
            <a:r>
              <a:rPr kumimoji="0" lang="en-US" sz="1600" b="1" i="0" u="none" strike="noStrike" kern="1200" cap="none" spc="0" normalizeH="0" baseline="0" noProof="0" dirty="0">
                <a:ln>
                  <a:noFill/>
                </a:ln>
                <a:solidFill>
                  <a:srgbClr val="AAB414"/>
                </a:solidFill>
                <a:effectLst/>
                <a:uLnTx/>
                <a:uFillTx/>
                <a:latin typeface="Arial"/>
                <a:ea typeface="Arial Unicode MS" panose="020B0604020202020204" pitchFamily="34" charset="-128"/>
                <a:cs typeface="Arial Unicode MS" panose="020B0604020202020204" pitchFamily="34" charset="-128"/>
              </a:rPr>
              <a:t>Remote Commissioning</a:t>
            </a:r>
          </a:p>
          <a:p>
            <a:pPr marL="895350" marR="0" lvl="1" indent="-352425" algn="l" defTabSz="761604" rtl="0" eaLnBrk="1" fontAlgn="base"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Arial"/>
                <a:ea typeface="Arial Unicode MS" panose="020B0604020202020204" pitchFamily="34" charset="-128"/>
                <a:cs typeface="Arial Unicode MS" panose="020B0604020202020204" pitchFamily="34" charset="-128"/>
              </a:rPr>
              <a:t>Perform commissioning</a:t>
            </a:r>
          </a:p>
          <a:p>
            <a:pPr marL="895350" marR="0" lvl="1" indent="-352425" algn="l" defTabSz="761604" rtl="0" eaLnBrk="1" fontAlgn="base" latinLnBrk="0" hangingPunct="1">
              <a:lnSpc>
                <a:spcPct val="100000"/>
              </a:lnSpc>
              <a:spcBef>
                <a:spcPts val="0"/>
              </a:spcBef>
              <a:spcAft>
                <a:spcPts val="500"/>
              </a:spcAft>
              <a:buClr>
                <a:srgbClr val="FFFFFF"/>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Arial"/>
                <a:ea typeface="Arial Unicode MS" panose="020B0604020202020204" pitchFamily="34" charset="-128"/>
                <a:cs typeface="Arial Unicode MS" panose="020B0604020202020204" pitchFamily="34" charset="-128"/>
              </a:rPr>
              <a:t>Run overall system checks</a:t>
            </a:r>
          </a:p>
          <a:p>
            <a:pPr marL="380802" marR="0" lvl="1" indent="0" algn="l" defTabSz="761604" rtl="0" eaLnBrk="1" fontAlgn="base" latinLnBrk="0" hangingPunct="1">
              <a:lnSpc>
                <a:spcPct val="100000"/>
              </a:lnSpc>
              <a:spcBef>
                <a:spcPts val="0"/>
              </a:spcBef>
              <a:spcAft>
                <a:spcPts val="500"/>
              </a:spcAft>
              <a:buClr>
                <a:srgbClr val="0F8287"/>
              </a:buClr>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Arial Unicode MS" panose="020B0604020202020204" pitchFamily="34" charset="-128"/>
              <a:cs typeface="Arial Unicode MS" panose="020B0604020202020204" pitchFamily="34" charset="-128"/>
            </a:endParaRPr>
          </a:p>
          <a:p>
            <a:pPr marL="542925" marR="0" lvl="0" indent="-542925" algn="l" defTabSz="761604" rtl="0" eaLnBrk="1" fontAlgn="base" latinLnBrk="0" hangingPunct="1">
              <a:lnSpc>
                <a:spcPct val="100000"/>
              </a:lnSpc>
              <a:spcBef>
                <a:spcPts val="0"/>
              </a:spcBef>
              <a:spcAft>
                <a:spcPts val="0"/>
              </a:spcAft>
              <a:buClr>
                <a:srgbClr val="FFFFFF"/>
              </a:buClr>
              <a:buSzTx/>
              <a:buFont typeface="+mj-lt"/>
              <a:buAutoNum type="alphaUcPeriod"/>
              <a:tabLst/>
              <a:defRPr/>
            </a:pPr>
            <a:r>
              <a:rPr kumimoji="0" lang="en-US" sz="1600" b="1" i="0" u="none" strike="noStrike" kern="1200" cap="none" spc="0" normalizeH="0" baseline="0" noProof="0" dirty="0">
                <a:ln>
                  <a:noFill/>
                </a:ln>
                <a:solidFill>
                  <a:srgbClr val="AAB414"/>
                </a:solidFill>
                <a:effectLst/>
                <a:uLnTx/>
                <a:uFillTx/>
                <a:latin typeface="Arial"/>
                <a:ea typeface="Arial Unicode MS" panose="020B0604020202020204" pitchFamily="34" charset="-128"/>
                <a:cs typeface="Arial Unicode MS" panose="020B0604020202020204" pitchFamily="34" charset="-128"/>
              </a:rPr>
              <a:t>Remote Optimization and Predictive Maintenance</a:t>
            </a:r>
          </a:p>
          <a:p>
            <a:pPr marL="895350" marR="0" lvl="1" indent="-352425" algn="l" defTabSz="761604" rtl="0" eaLnBrk="1" fontAlgn="base" latinLnBrk="0" hangingPunct="1">
              <a:lnSpc>
                <a:spcPct val="100000"/>
              </a:lnSpc>
              <a:spcBef>
                <a:spcPts val="0"/>
              </a:spcBef>
              <a:spcAft>
                <a:spcPts val="0"/>
              </a:spcAft>
              <a:buClr>
                <a:srgbClr val="FFFFFF"/>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Arial"/>
                <a:ea typeface="Arial Unicode MS" panose="020B0604020202020204" pitchFamily="34" charset="-128"/>
                <a:cs typeface="Arial Unicode MS" panose="020B0604020202020204" pitchFamily="34" charset="-128"/>
              </a:rPr>
              <a:t>Identify and correct energy and operational issues</a:t>
            </a:r>
          </a:p>
          <a:p>
            <a:pPr marL="895350" marR="0" lvl="1" indent="-352425" algn="l" defTabSz="761604" rtl="0" eaLnBrk="1" fontAlgn="base" latinLnBrk="0" hangingPunct="1">
              <a:lnSpc>
                <a:spcPct val="100000"/>
              </a:lnSpc>
              <a:spcBef>
                <a:spcPts val="0"/>
              </a:spcBef>
              <a:spcAft>
                <a:spcPts val="500"/>
              </a:spcAft>
              <a:buClr>
                <a:srgbClr val="FFFFFF"/>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FFFFFF"/>
                </a:solidFill>
                <a:effectLst/>
                <a:uLnTx/>
                <a:uFillTx/>
                <a:latin typeface="Arial"/>
                <a:ea typeface="Arial Unicode MS" panose="020B0604020202020204" pitchFamily="34" charset="-128"/>
                <a:cs typeface="Arial Unicode MS" panose="020B0604020202020204" pitchFamily="34" charset="-128"/>
              </a:rPr>
              <a:t>Provide maintenance recommendations</a:t>
            </a:r>
          </a:p>
        </p:txBody>
      </p:sp>
      <p:sp>
        <p:nvSpPr>
          <p:cNvPr id="36" name="Oval 35">
            <a:extLst>
              <a:ext uri="{FF2B5EF4-FFF2-40B4-BE49-F238E27FC236}">
                <a16:creationId xmlns:a16="http://schemas.microsoft.com/office/drawing/2014/main" id="{E39258F7-7300-42BA-9B92-BC1CD524EE36}"/>
              </a:ext>
            </a:extLst>
          </p:cNvPr>
          <p:cNvSpPr/>
          <p:nvPr/>
        </p:nvSpPr>
        <p:spPr bwMode="auto">
          <a:xfrm>
            <a:off x="3957062" y="2078153"/>
            <a:ext cx="306908" cy="306908"/>
          </a:xfrm>
          <a:prstGeom prst="ellipse">
            <a:avLst/>
          </a:prstGeom>
          <a:solidFill>
            <a:srgbClr val="AAB414"/>
          </a:solidFill>
          <a:ln w="12700">
            <a:solidFill>
              <a:srgbClr val="FFFFFF"/>
            </a:solidFill>
          </a:ln>
          <a:effectLst/>
        </p:spPr>
        <p:txBody>
          <a:bodyPr rot="0" spcFirstLastPara="0" vertOverflow="overflow" horzOverflow="overflow" vert="horz" wrap="none" lIns="76160" tIns="38080" rIns="76160" bIns="38080" numCol="1" spcCol="0" rtlCol="0" fromWordArt="0" anchor="ctr" anchorCtr="0" forceAA="0" compatLnSpc="1">
            <a:prstTxWarp prst="textNoShape">
              <a:avLst/>
            </a:prstTxWarp>
            <a:noAutofit/>
          </a:bodyPr>
          <a:lstStyle/>
          <a:p>
            <a:pPr marL="0" marR="0" lvl="0" indent="0" algn="ctr" defTabSz="761604"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A</a:t>
            </a:r>
          </a:p>
        </p:txBody>
      </p:sp>
      <p:sp>
        <p:nvSpPr>
          <p:cNvPr id="37" name="Oval 36">
            <a:extLst>
              <a:ext uri="{FF2B5EF4-FFF2-40B4-BE49-F238E27FC236}">
                <a16:creationId xmlns:a16="http://schemas.microsoft.com/office/drawing/2014/main" id="{B0531AAD-6DDE-40F1-9EE0-A7AACEF8A45E}"/>
              </a:ext>
            </a:extLst>
          </p:cNvPr>
          <p:cNvSpPr/>
          <p:nvPr/>
        </p:nvSpPr>
        <p:spPr bwMode="auto">
          <a:xfrm>
            <a:off x="3957062" y="3168641"/>
            <a:ext cx="306908" cy="306908"/>
          </a:xfrm>
          <a:prstGeom prst="ellipse">
            <a:avLst/>
          </a:prstGeom>
          <a:solidFill>
            <a:srgbClr val="AAB414"/>
          </a:solidFill>
          <a:ln w="12700">
            <a:solidFill>
              <a:srgbClr val="FFFFFF"/>
            </a:solidFill>
          </a:ln>
          <a:effectLst/>
        </p:spPr>
        <p:txBody>
          <a:bodyPr rot="0" spcFirstLastPara="0" vertOverflow="overflow" horzOverflow="overflow" vert="horz" wrap="none" lIns="76160" tIns="38080" rIns="76160" bIns="38080" numCol="1" spcCol="0" rtlCol="0" fromWordArt="0" anchor="ctr" anchorCtr="0" forceAA="0" compatLnSpc="1">
            <a:prstTxWarp prst="textNoShape">
              <a:avLst/>
            </a:prstTxWarp>
            <a:noAutofit/>
          </a:bodyPr>
          <a:lstStyle/>
          <a:p>
            <a:pPr marL="0" marR="0" lvl="0" indent="0" algn="ctr" defTabSz="761604"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B</a:t>
            </a:r>
          </a:p>
        </p:txBody>
      </p:sp>
      <p:sp>
        <p:nvSpPr>
          <p:cNvPr id="38" name="Oval 37">
            <a:extLst>
              <a:ext uri="{FF2B5EF4-FFF2-40B4-BE49-F238E27FC236}">
                <a16:creationId xmlns:a16="http://schemas.microsoft.com/office/drawing/2014/main" id="{0D9DB396-9369-44B0-9113-2A31A9A23C51}"/>
              </a:ext>
            </a:extLst>
          </p:cNvPr>
          <p:cNvSpPr/>
          <p:nvPr/>
        </p:nvSpPr>
        <p:spPr bwMode="auto">
          <a:xfrm>
            <a:off x="3957062" y="4262916"/>
            <a:ext cx="306908" cy="306908"/>
          </a:xfrm>
          <a:prstGeom prst="ellipse">
            <a:avLst/>
          </a:prstGeom>
          <a:solidFill>
            <a:srgbClr val="AAB414"/>
          </a:solidFill>
          <a:ln w="12700">
            <a:solidFill>
              <a:srgbClr val="FFFFFF"/>
            </a:solidFill>
          </a:ln>
          <a:effectLst/>
        </p:spPr>
        <p:txBody>
          <a:bodyPr rot="0" spcFirstLastPara="0" vertOverflow="overflow" horzOverflow="overflow" vert="horz" wrap="none" lIns="76160" tIns="38080" rIns="76160" bIns="38080" numCol="1" spcCol="0" rtlCol="0" fromWordArt="0" anchor="ctr" anchorCtr="0" forceAA="0" compatLnSpc="1">
            <a:prstTxWarp prst="textNoShape">
              <a:avLst/>
            </a:prstTxWarp>
            <a:noAutofit/>
          </a:bodyPr>
          <a:lstStyle/>
          <a:p>
            <a:pPr marL="0" marR="0" lvl="0" indent="0" algn="ctr" defTabSz="761604"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C</a:t>
            </a:r>
          </a:p>
        </p:txBody>
      </p:sp>
      <p:sp>
        <p:nvSpPr>
          <p:cNvPr id="39" name="Rectangle 38">
            <a:extLst>
              <a:ext uri="{FF2B5EF4-FFF2-40B4-BE49-F238E27FC236}">
                <a16:creationId xmlns:a16="http://schemas.microsoft.com/office/drawing/2014/main" id="{E80C7A1E-0CF4-46B0-BABA-D0CB41901361}"/>
              </a:ext>
            </a:extLst>
          </p:cNvPr>
          <p:cNvSpPr/>
          <p:nvPr/>
        </p:nvSpPr>
        <p:spPr>
          <a:xfrm>
            <a:off x="3884227" y="1350168"/>
            <a:ext cx="1808508" cy="348685"/>
          </a:xfrm>
          <a:prstGeom prst="rect">
            <a:avLst/>
          </a:prstGeom>
        </p:spPr>
        <p:txBody>
          <a:bodyPr wrap="none">
            <a:spAutoFit/>
          </a:bodyPr>
          <a:lstStyle/>
          <a:p>
            <a:pPr marL="0" marR="0" lvl="0" indent="0" algn="l" defTabSz="761604" rtl="0" eaLnBrk="1" fontAlgn="base" latinLnBrk="0" hangingPunct="1">
              <a:lnSpc>
                <a:spcPct val="100000"/>
              </a:lnSpc>
              <a:spcBef>
                <a:spcPts val="0"/>
              </a:spcBef>
              <a:spcAft>
                <a:spcPts val="500"/>
              </a:spcAft>
              <a:buClr>
                <a:srgbClr val="879BAA"/>
              </a:buClr>
              <a:buSzTx/>
              <a:buFontTx/>
              <a:buNone/>
              <a:tabLst/>
              <a:defRPr/>
            </a:pPr>
            <a:r>
              <a:rPr kumimoji="0" lang="en-US" sz="1666" b="1" i="0" u="none" strike="noStrike" kern="1200" cap="none" spc="0" normalizeH="0" baseline="0" noProof="0" dirty="0">
                <a:ln>
                  <a:noFill/>
                </a:ln>
                <a:solidFill>
                  <a:srgbClr val="FFB900"/>
                </a:solidFill>
                <a:effectLst/>
                <a:uLnTx/>
                <a:uFillTx/>
                <a:latin typeface="Arial" pitchFamily="34" charset="0"/>
                <a:ea typeface="Arial Unicode MS" panose="020B0604020202020204" pitchFamily="34" charset="-128"/>
                <a:cs typeface="Arial Unicode MS" panose="020B0604020202020204" pitchFamily="34" charset="-128"/>
              </a:rPr>
              <a:t>Main Use Cases</a:t>
            </a:r>
          </a:p>
        </p:txBody>
      </p:sp>
      <p:sp>
        <p:nvSpPr>
          <p:cNvPr id="40" name="TextBox 39">
            <a:extLst>
              <a:ext uri="{FF2B5EF4-FFF2-40B4-BE49-F238E27FC236}">
                <a16:creationId xmlns:a16="http://schemas.microsoft.com/office/drawing/2014/main" id="{05AA7438-4BF7-4A96-9F44-CF56591E5889}"/>
              </a:ext>
            </a:extLst>
          </p:cNvPr>
          <p:cNvSpPr txBox="1"/>
          <p:nvPr/>
        </p:nvSpPr>
        <p:spPr>
          <a:xfrm>
            <a:off x="482349" y="3240206"/>
            <a:ext cx="2792546" cy="2312025"/>
          </a:xfrm>
          <a:prstGeom prst="rect">
            <a:avLst/>
          </a:prstGeom>
          <a:noFill/>
        </p:spPr>
        <p:txBody>
          <a:bodyPr wrap="square" lIns="72000" tIns="72000" rIns="72000" bIns="72000" rtlCol="0">
            <a:spAutoFit/>
          </a:bodyPr>
          <a:lstStyle/>
          <a:p>
            <a:pPr marL="0" marR="0" lvl="0" indent="0" algn="l" defTabSz="761604" rtl="0" eaLnBrk="1" fontAlgn="base" latinLnBrk="0" hangingPunct="1">
              <a:lnSpc>
                <a:spcPct val="100000"/>
              </a:lnSpc>
              <a:spcBef>
                <a:spcPts val="0"/>
              </a:spcBef>
              <a:spcAft>
                <a:spcPts val="0"/>
              </a:spcAft>
              <a:buClr>
                <a:srgbClr val="0F8287"/>
              </a:buClr>
              <a:buSzTx/>
              <a:buFontTx/>
              <a:buNone/>
              <a:tabLst/>
              <a:defRPr/>
            </a:pPr>
            <a:r>
              <a:rPr kumimoji="0" lang="en-US" sz="1333" b="1" i="0" u="none" strike="noStrike" kern="1200" cap="none" spc="0" normalizeH="0" baseline="0" noProof="0" dirty="0">
                <a:ln>
                  <a:noFill/>
                </a:ln>
                <a:solidFill>
                  <a:srgbClr val="41AAAA"/>
                </a:solidFill>
                <a:effectLst/>
                <a:uLnTx/>
                <a:uFillTx/>
                <a:latin typeface="Arial" pitchFamily="34" charset="0"/>
                <a:ea typeface="Arial Unicode MS" panose="020B0604020202020204" pitchFamily="34" charset="-128"/>
                <a:cs typeface="Arial Unicode MS" panose="020B0604020202020204" pitchFamily="34" charset="-128"/>
              </a:rPr>
              <a:t>Remote Operation Centers </a:t>
            </a:r>
          </a:p>
          <a:p>
            <a:pPr marL="0" marR="0" lvl="0" indent="0" algn="l" defTabSz="761604" rtl="0" eaLnBrk="1" fontAlgn="base" latinLnBrk="0" hangingPunct="1">
              <a:lnSpc>
                <a:spcPct val="100000"/>
              </a:lnSpc>
              <a:spcBef>
                <a:spcPts val="0"/>
              </a:spcBef>
              <a:spcAft>
                <a:spcPts val="0"/>
              </a:spcAft>
              <a:buClr>
                <a:srgbClr val="0F8287"/>
              </a:buClr>
              <a:buSzTx/>
              <a:buFontTx/>
              <a:buNone/>
              <a:tabLst/>
              <a:defRPr/>
            </a:pPr>
            <a:endParaRPr kumimoji="0" lang="en-US" sz="1333" b="1"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endParaRPr>
          </a:p>
          <a:p>
            <a:pPr marL="238001" marR="0" lvl="0" indent="-238001"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In more than 35 countries</a:t>
            </a:r>
          </a:p>
          <a:p>
            <a:pPr marL="238001" marR="0" lvl="0" indent="-238001"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Building Automation, Energy, Fire Safety &amp; Security</a:t>
            </a:r>
          </a:p>
          <a:p>
            <a:pPr marL="238001" marR="0" lvl="0" indent="-238001"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Supported by regional digital service centers centralized regional </a:t>
            </a:r>
          </a:p>
          <a:p>
            <a:pPr marL="238001" marR="0" lvl="0" indent="-238001"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cs typeface="Arial Unicode MS" panose="020B0604020202020204" pitchFamily="34" charset="-128"/>
              </a:rPr>
              <a:t>Domain experts and data scientists</a:t>
            </a:r>
          </a:p>
        </p:txBody>
      </p:sp>
      <p:pic>
        <p:nvPicPr>
          <p:cNvPr id="41" name="Picture 40">
            <a:extLst>
              <a:ext uri="{FF2B5EF4-FFF2-40B4-BE49-F238E27FC236}">
                <a16:creationId xmlns:a16="http://schemas.microsoft.com/office/drawing/2014/main" id="{E84A49B3-A3B3-4ADA-8E9F-3644BB66DF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349" y="1441997"/>
            <a:ext cx="2792546" cy="1805847"/>
          </a:xfrm>
          <a:prstGeom prst="rect">
            <a:avLst/>
          </a:prstGeom>
        </p:spPr>
      </p:pic>
    </p:spTree>
    <p:extLst>
      <p:ext uri="{BB962C8B-B14F-4D97-AF65-F5344CB8AC3E}">
        <p14:creationId xmlns:p14="http://schemas.microsoft.com/office/powerpoint/2010/main" val="309614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2AFA9C71-E8F0-4024-9937-C47097B5F8E7}"/>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10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0" y="1488"/>
            <a:ext cx="10158707" cy="5714272"/>
          </a:xfrm>
          <a:prstGeom prst="rect">
            <a:avLst/>
          </a:prstGeom>
        </p:spPr>
      </p:pic>
      <p:grpSp>
        <p:nvGrpSpPr>
          <p:cNvPr id="32" name="Group 33">
            <a:extLst>
              <a:ext uri="{FF2B5EF4-FFF2-40B4-BE49-F238E27FC236}">
                <a16:creationId xmlns:a16="http://schemas.microsoft.com/office/drawing/2014/main" id="{7F3F1E67-3881-4101-87F1-1416A9207A77}"/>
              </a:ext>
            </a:extLst>
          </p:cNvPr>
          <p:cNvGrpSpPr>
            <a:grpSpLocks noChangeAspect="1"/>
          </p:cNvGrpSpPr>
          <p:nvPr/>
        </p:nvGrpSpPr>
        <p:grpSpPr bwMode="gray">
          <a:xfrm>
            <a:off x="7958494" y="271223"/>
            <a:ext cx="1798231" cy="761604"/>
            <a:chOff x="6019" y="204"/>
            <a:chExt cx="1360" cy="576"/>
          </a:xfrm>
          <a:solidFill>
            <a:srgbClr val="FFFFFF"/>
          </a:solidFill>
        </p:grpSpPr>
        <p:sp>
          <p:nvSpPr>
            <p:cNvPr id="33" name="AutoShape 32">
              <a:extLst>
                <a:ext uri="{FF2B5EF4-FFF2-40B4-BE49-F238E27FC236}">
                  <a16:creationId xmlns:a16="http://schemas.microsoft.com/office/drawing/2014/main" id="{9623512C-C778-4176-AC27-B02F36E3744C}"/>
                </a:ext>
              </a:extLst>
            </p:cNvPr>
            <p:cNvSpPr>
              <a:spLocks noChangeAspect="1" noChangeArrowheads="1" noTextEdit="1"/>
            </p:cNvSpPr>
            <p:nvPr/>
          </p:nvSpPr>
          <p:spPr bwMode="gray">
            <a:xfrm>
              <a:off x="6019" y="204"/>
              <a:ext cx="1360" cy="5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6" name="Freeform 35">
              <a:extLst>
                <a:ext uri="{FF2B5EF4-FFF2-40B4-BE49-F238E27FC236}">
                  <a16:creationId xmlns:a16="http://schemas.microsoft.com/office/drawing/2014/main" id="{35FC6985-2095-46EF-8A6E-EA4606848FDC}"/>
                </a:ext>
              </a:extLst>
            </p:cNvPr>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7" name="Freeform 36">
              <a:extLst>
                <a:ext uri="{FF2B5EF4-FFF2-40B4-BE49-F238E27FC236}">
                  <a16:creationId xmlns:a16="http://schemas.microsoft.com/office/drawing/2014/main" id="{A276460B-433E-4471-A3B9-5183225CA1C3}"/>
                </a:ext>
              </a:extLst>
            </p:cNvPr>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8" name="Freeform 37">
              <a:extLst>
                <a:ext uri="{FF2B5EF4-FFF2-40B4-BE49-F238E27FC236}">
                  <a16:creationId xmlns:a16="http://schemas.microsoft.com/office/drawing/2014/main" id="{D0D139F2-F274-476A-8168-6D533F29D2D1}"/>
                </a:ext>
              </a:extLst>
            </p:cNvPr>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9" name="Freeform 38">
              <a:extLst>
                <a:ext uri="{FF2B5EF4-FFF2-40B4-BE49-F238E27FC236}">
                  <a16:creationId xmlns:a16="http://schemas.microsoft.com/office/drawing/2014/main" id="{2EF329B0-D6DF-4D47-96F9-F34B88A856CC}"/>
                </a:ext>
              </a:extLst>
            </p:cNvPr>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0" name="Freeform 39">
              <a:extLst>
                <a:ext uri="{FF2B5EF4-FFF2-40B4-BE49-F238E27FC236}">
                  <a16:creationId xmlns:a16="http://schemas.microsoft.com/office/drawing/2014/main" id="{843D4FFF-30D7-4A56-AAA9-A71286092395}"/>
                </a:ext>
              </a:extLst>
            </p:cNvPr>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1" name="Freeform 40">
              <a:extLst>
                <a:ext uri="{FF2B5EF4-FFF2-40B4-BE49-F238E27FC236}">
                  <a16:creationId xmlns:a16="http://schemas.microsoft.com/office/drawing/2014/main" id="{7C81AD11-2CDC-410C-8682-1F4B7539A581}"/>
                </a:ext>
              </a:extLst>
            </p:cNvPr>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2" name="Freeform 41">
              <a:extLst>
                <a:ext uri="{FF2B5EF4-FFF2-40B4-BE49-F238E27FC236}">
                  <a16:creationId xmlns:a16="http://schemas.microsoft.com/office/drawing/2014/main" id="{6DF95F02-9E43-4C68-9B1C-DB63877C39EB}"/>
                </a:ext>
              </a:extLst>
            </p:cNvPr>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3" name="Freeform 42">
              <a:extLst>
                <a:ext uri="{FF2B5EF4-FFF2-40B4-BE49-F238E27FC236}">
                  <a16:creationId xmlns:a16="http://schemas.microsoft.com/office/drawing/2014/main" id="{740DB903-A5F8-47D1-AD69-7C36176C4D7D}"/>
                </a:ext>
              </a:extLst>
            </p:cNvPr>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4" name="Freeform 43">
              <a:extLst>
                <a:ext uri="{FF2B5EF4-FFF2-40B4-BE49-F238E27FC236}">
                  <a16:creationId xmlns:a16="http://schemas.microsoft.com/office/drawing/2014/main" id="{E78E401E-2A6C-4597-BFBF-E59D7E98DF3A}"/>
                </a:ext>
              </a:extLst>
            </p:cNvPr>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5" name="Freeform 44">
              <a:extLst>
                <a:ext uri="{FF2B5EF4-FFF2-40B4-BE49-F238E27FC236}">
                  <a16:creationId xmlns:a16="http://schemas.microsoft.com/office/drawing/2014/main" id="{2C14D413-0A9A-49B4-836A-594EDD1481A1}"/>
                </a:ext>
              </a:extLst>
            </p:cNvPr>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6" name="Freeform 45">
              <a:extLst>
                <a:ext uri="{FF2B5EF4-FFF2-40B4-BE49-F238E27FC236}">
                  <a16:creationId xmlns:a16="http://schemas.microsoft.com/office/drawing/2014/main" id="{D1E3AC15-BB99-4881-97DD-20CDB94A55C4}"/>
                </a:ext>
              </a:extLst>
            </p:cNvPr>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7" name="Freeform 46">
              <a:extLst>
                <a:ext uri="{FF2B5EF4-FFF2-40B4-BE49-F238E27FC236}">
                  <a16:creationId xmlns:a16="http://schemas.microsoft.com/office/drawing/2014/main" id="{24F62D0D-8C1D-470C-A944-3BE7E1FB0568}"/>
                </a:ext>
              </a:extLst>
            </p:cNvPr>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8" name="Freeform 47">
              <a:extLst>
                <a:ext uri="{FF2B5EF4-FFF2-40B4-BE49-F238E27FC236}">
                  <a16:creationId xmlns:a16="http://schemas.microsoft.com/office/drawing/2014/main" id="{CD06DD82-8103-4365-BE27-B045A78B19DC}"/>
                </a:ext>
              </a:extLst>
            </p:cNvPr>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9" name="Freeform 48">
              <a:extLst>
                <a:ext uri="{FF2B5EF4-FFF2-40B4-BE49-F238E27FC236}">
                  <a16:creationId xmlns:a16="http://schemas.microsoft.com/office/drawing/2014/main" id="{BF0BF58C-1F2E-4A92-A639-0F6C9B640825}"/>
                </a:ext>
              </a:extLst>
            </p:cNvPr>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0" name="Freeform 49">
              <a:extLst>
                <a:ext uri="{FF2B5EF4-FFF2-40B4-BE49-F238E27FC236}">
                  <a16:creationId xmlns:a16="http://schemas.microsoft.com/office/drawing/2014/main" id="{24362E5B-686D-4E65-8276-4BA542E95A0F}"/>
                </a:ext>
              </a:extLst>
            </p:cNvPr>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1" name="Freeform 50">
              <a:extLst>
                <a:ext uri="{FF2B5EF4-FFF2-40B4-BE49-F238E27FC236}">
                  <a16:creationId xmlns:a16="http://schemas.microsoft.com/office/drawing/2014/main" id="{B39F8E84-E89D-4490-97D5-D0A5CC7D0A62}"/>
                </a:ext>
              </a:extLst>
            </p:cNvPr>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2" name="Freeform 51">
              <a:extLst>
                <a:ext uri="{FF2B5EF4-FFF2-40B4-BE49-F238E27FC236}">
                  <a16:creationId xmlns:a16="http://schemas.microsoft.com/office/drawing/2014/main" id="{78BAE2F6-2D80-418B-9DC9-612AB4CF960A}"/>
                </a:ext>
              </a:extLst>
            </p:cNvPr>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3" name="Freeform 52">
              <a:extLst>
                <a:ext uri="{FF2B5EF4-FFF2-40B4-BE49-F238E27FC236}">
                  <a16:creationId xmlns:a16="http://schemas.microsoft.com/office/drawing/2014/main" id="{57762A6B-76EB-4973-A27D-F6E0E5B01D4A}"/>
                </a:ext>
              </a:extLst>
            </p:cNvPr>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4" name="Freeform 53">
              <a:extLst>
                <a:ext uri="{FF2B5EF4-FFF2-40B4-BE49-F238E27FC236}">
                  <a16:creationId xmlns:a16="http://schemas.microsoft.com/office/drawing/2014/main" id="{62165C1D-0248-46AB-A265-F9C78AFB97B8}"/>
                </a:ext>
              </a:extLst>
            </p:cNvPr>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5" name="Freeform 54">
              <a:extLst>
                <a:ext uri="{FF2B5EF4-FFF2-40B4-BE49-F238E27FC236}">
                  <a16:creationId xmlns:a16="http://schemas.microsoft.com/office/drawing/2014/main" id="{247C86A1-A372-4122-8D6F-A48057853764}"/>
                </a:ext>
              </a:extLst>
            </p:cNvPr>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6" name="Freeform 55">
              <a:extLst>
                <a:ext uri="{FF2B5EF4-FFF2-40B4-BE49-F238E27FC236}">
                  <a16:creationId xmlns:a16="http://schemas.microsoft.com/office/drawing/2014/main" id="{611D1067-7538-4194-80CF-C3ACE448EBD7}"/>
                </a:ext>
              </a:extLst>
            </p:cNvPr>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7" name="Freeform 56">
              <a:extLst>
                <a:ext uri="{FF2B5EF4-FFF2-40B4-BE49-F238E27FC236}">
                  <a16:creationId xmlns:a16="http://schemas.microsoft.com/office/drawing/2014/main" id="{674FF1C3-F8D0-4B24-8476-571943EEE3DD}"/>
                </a:ext>
              </a:extLst>
            </p:cNvPr>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8" name="Freeform 57">
              <a:extLst>
                <a:ext uri="{FF2B5EF4-FFF2-40B4-BE49-F238E27FC236}">
                  <a16:creationId xmlns:a16="http://schemas.microsoft.com/office/drawing/2014/main" id="{C433871C-3C1C-42B6-998D-C18288DF7641}"/>
                </a:ext>
              </a:extLst>
            </p:cNvPr>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9" name="Freeform 58">
              <a:extLst>
                <a:ext uri="{FF2B5EF4-FFF2-40B4-BE49-F238E27FC236}">
                  <a16:creationId xmlns:a16="http://schemas.microsoft.com/office/drawing/2014/main" id="{65481B06-9F0E-4BB2-867C-16E136F81533}"/>
                </a:ext>
              </a:extLst>
            </p:cNvPr>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70" name="Freeform 59">
              <a:extLst>
                <a:ext uri="{FF2B5EF4-FFF2-40B4-BE49-F238E27FC236}">
                  <a16:creationId xmlns:a16="http://schemas.microsoft.com/office/drawing/2014/main" id="{5A782934-C883-4C74-8C8F-EA48AEB5FDD3}"/>
                </a:ext>
              </a:extLst>
            </p:cNvPr>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grpSp>
      <p:pic>
        <p:nvPicPr>
          <p:cNvPr id="71" name="Picture 19">
            <a:extLst>
              <a:ext uri="{FF2B5EF4-FFF2-40B4-BE49-F238E27FC236}">
                <a16:creationId xmlns:a16="http://schemas.microsoft.com/office/drawing/2014/main" id="{2D845461-FB34-42C8-8DE3-8B5D01AE90C0}"/>
              </a:ext>
            </a:extLst>
          </p:cNvPr>
          <p:cNvPicPr>
            <a:picLocks noChangeAspect="1"/>
          </p:cNvPicPr>
          <p:nvPr/>
        </p:nvPicPr>
        <p:blipFill rotWithShape="1">
          <a:blip r:embed="rId4" cstate="email">
            <a:alphaModFix/>
            <a:biLevel thresh="25000"/>
            <a:extLst>
              <a:ext uri="{28A0092B-C50C-407E-A947-70E740481C1C}">
                <a14:useLocalDpi xmlns:a14="http://schemas.microsoft.com/office/drawing/2010/main"/>
              </a:ext>
            </a:extLst>
          </a:blip>
          <a:srcRect/>
          <a:stretch/>
        </p:blipFill>
        <p:spPr>
          <a:xfrm>
            <a:off x="6305306" y="277069"/>
            <a:ext cx="1489294" cy="761605"/>
          </a:xfrm>
          <a:prstGeom prst="rect">
            <a:avLst/>
          </a:prstGeom>
        </p:spPr>
      </p:pic>
      <p:sp>
        <p:nvSpPr>
          <p:cNvPr id="34" name="Titel 1">
            <a:extLst>
              <a:ext uri="{FF2B5EF4-FFF2-40B4-BE49-F238E27FC236}">
                <a16:creationId xmlns:a16="http://schemas.microsoft.com/office/drawing/2014/main" id="{8423701D-57E0-492B-9B11-E24F14AC5BAB}"/>
              </a:ext>
            </a:extLst>
          </p:cNvPr>
          <p:cNvSpPr>
            <a:spLocks noGrp="1"/>
          </p:cNvSpPr>
          <p:nvPr>
            <p:ph type="title"/>
          </p:nvPr>
        </p:nvSpPr>
        <p:spPr>
          <a:xfrm>
            <a:off x="0" y="-1"/>
            <a:ext cx="10160000" cy="1200000"/>
          </a:xfrm>
        </p:spPr>
        <p:txBody>
          <a:bodyPr/>
          <a:lstStyle/>
          <a:p>
            <a:r>
              <a:rPr lang="en-US" b="0" dirty="0">
                <a:solidFill>
                  <a:srgbClr val="4BB9B9"/>
                </a:solidFill>
              </a:rPr>
              <a:t>Remote Building Operations at Siemens</a:t>
            </a:r>
            <a:br>
              <a:rPr lang="en-US" dirty="0">
                <a:solidFill>
                  <a:srgbClr val="FFFFFF"/>
                </a:solidFill>
              </a:rPr>
            </a:br>
            <a:r>
              <a:rPr lang="en-US" dirty="0">
                <a:solidFill>
                  <a:srgbClr val="FFFFFF"/>
                </a:solidFill>
              </a:rPr>
              <a:t>Examples</a:t>
            </a:r>
            <a:endParaRPr lang="de-DE" dirty="0">
              <a:solidFill>
                <a:srgbClr val="FFFFFF"/>
              </a:solidFill>
            </a:endParaRPr>
          </a:p>
        </p:txBody>
      </p:sp>
      <p:sp>
        <p:nvSpPr>
          <p:cNvPr id="42" name="Rectangle 41">
            <a:extLst>
              <a:ext uri="{FF2B5EF4-FFF2-40B4-BE49-F238E27FC236}">
                <a16:creationId xmlns:a16="http://schemas.microsoft.com/office/drawing/2014/main" id="{8395055F-52A4-4F14-929E-05CCC3EEE594}"/>
              </a:ext>
            </a:extLst>
          </p:cNvPr>
          <p:cNvSpPr/>
          <p:nvPr/>
        </p:nvSpPr>
        <p:spPr>
          <a:xfrm>
            <a:off x="3834462" y="3037224"/>
            <a:ext cx="2228495" cy="220510"/>
          </a:xfrm>
          <a:prstGeom prst="rect">
            <a:avLst/>
          </a:prstGeom>
        </p:spPr>
        <p:txBody>
          <a:bodyPr wrap="none">
            <a:spAutoFit/>
          </a:bodyPr>
          <a:lstStyle/>
          <a:p>
            <a:pPr marL="0" marR="0" lvl="0" indent="0" algn="l" defTabSz="761604" rtl="0" eaLnBrk="1" fontAlgn="base" latinLnBrk="0" hangingPunct="1">
              <a:lnSpc>
                <a:spcPct val="100000"/>
              </a:lnSpc>
              <a:spcBef>
                <a:spcPct val="50000"/>
              </a:spcBef>
              <a:spcAft>
                <a:spcPct val="0"/>
              </a:spcAft>
              <a:buClrTx/>
              <a:buSzTx/>
              <a:buFontTx/>
              <a:buNone/>
              <a:tabLst/>
              <a:defRPr/>
            </a:pPr>
            <a:r>
              <a:rPr kumimoji="0" lang="en-US" sz="833" b="0" i="0" u="none" strike="noStrike" kern="1200" cap="none" spc="0" normalizeH="0" baseline="0" noProof="0" dirty="0">
                <a:ln>
                  <a:noFill/>
                </a:ln>
                <a:solidFill>
                  <a:srgbClr val="FFFFFF"/>
                </a:solidFill>
                <a:effectLst/>
                <a:uLnTx/>
                <a:uFillTx/>
                <a:latin typeface="SiemensSans"/>
                <a:ea typeface="ＭＳ Ｐゴシック" charset="-128"/>
                <a:cs typeface="+mn-cs"/>
              </a:rPr>
              <a:t>Hospital General Universitario de Toledo, Spain</a:t>
            </a:r>
            <a:endParaRPr kumimoji="0" lang="en-US" sz="833" b="0" i="0" u="none" strike="noStrike" kern="1200" cap="none" spc="0" normalizeH="0" baseline="0" noProof="0" dirty="0">
              <a:ln>
                <a:noFill/>
              </a:ln>
              <a:solidFill>
                <a:srgbClr val="FFFFFF"/>
              </a:solidFill>
              <a:effectLst/>
              <a:uLnTx/>
              <a:uFillTx/>
              <a:latin typeface="Arial" pitchFamily="34" charset="0"/>
              <a:ea typeface="ＭＳ Ｐゴシック" charset="-128"/>
              <a:cs typeface="+mn-cs"/>
            </a:endParaRPr>
          </a:p>
        </p:txBody>
      </p:sp>
      <p:sp>
        <p:nvSpPr>
          <p:cNvPr id="43" name="TextBox 42">
            <a:extLst>
              <a:ext uri="{FF2B5EF4-FFF2-40B4-BE49-F238E27FC236}">
                <a16:creationId xmlns:a16="http://schemas.microsoft.com/office/drawing/2014/main" id="{AC26C39B-9CFE-4991-8DCB-F89F90654558}"/>
              </a:ext>
            </a:extLst>
          </p:cNvPr>
          <p:cNvSpPr txBox="1"/>
          <p:nvPr/>
        </p:nvSpPr>
        <p:spPr>
          <a:xfrm>
            <a:off x="3834461" y="3356670"/>
            <a:ext cx="2792546" cy="2068433"/>
          </a:xfrm>
          <a:prstGeom prst="rect">
            <a:avLst/>
          </a:prstGeom>
          <a:noFill/>
          <a:ln w="19050">
            <a:noFill/>
          </a:ln>
        </p:spPr>
        <p:txBody>
          <a:bodyPr wrap="square" lIns="72000" tIns="72000" rIns="72000" bIns="72000" rtlCol="0">
            <a:spAutoFit/>
          </a:bodyPr>
          <a:lstStyle>
            <a:defPPr>
              <a:defRPr lang="en-US"/>
            </a:defPPr>
            <a:lvl1pPr defTabSz="761604" fontAlgn="base">
              <a:buClr>
                <a:srgbClr val="0F8287"/>
              </a:buClr>
              <a:defRPr sz="1333" b="1">
                <a:solidFill>
                  <a:srgbClr val="00646E"/>
                </a:solidFill>
                <a:latin typeface="Arial" pitchFamily="34" charset="0"/>
                <a:ea typeface="Arial Unicode MS" panose="020B0604020202020204" pitchFamily="34" charset="-128"/>
                <a:cs typeface="Arial Unicode MS" panose="020B0604020202020204" pitchFamily="34" charset="-128"/>
              </a:defRPr>
            </a:lvl1pPr>
          </a:lstStyle>
          <a:p>
            <a:pPr marL="0" marR="0" lvl="0" indent="0" algn="l" defTabSz="761604" rtl="0" eaLnBrk="1" fontAlgn="base" latinLnBrk="0" hangingPunct="1">
              <a:lnSpc>
                <a:spcPct val="100000"/>
              </a:lnSpc>
              <a:spcBef>
                <a:spcPts val="0"/>
              </a:spcBef>
              <a:spcAft>
                <a:spcPts val="0"/>
              </a:spcAft>
              <a:buClr>
                <a:srgbClr val="0F8287"/>
              </a:buClr>
              <a:buSzTx/>
              <a:buFontTx/>
              <a:buNone/>
              <a:tabLst/>
              <a:defRPr/>
            </a:pPr>
            <a:r>
              <a:rPr kumimoji="0" lang="en-US" sz="1333" b="1" i="0" u="none" strike="noStrike" kern="1200" cap="none" spc="0" normalizeH="0" baseline="0" noProof="0" dirty="0">
                <a:ln>
                  <a:noFill/>
                </a:ln>
                <a:solidFill>
                  <a:srgbClr val="AAB414"/>
                </a:solidFill>
                <a:effectLst/>
                <a:uLnTx/>
                <a:uFillTx/>
                <a:latin typeface="Arial" pitchFamily="34" charset="0"/>
                <a:ea typeface="Arial Unicode MS" panose="020B0604020202020204" pitchFamily="34" charset="-128"/>
              </a:rPr>
              <a:t>Remote Commissioning</a:t>
            </a:r>
          </a:p>
          <a:p>
            <a:pPr marL="0" marR="0" lvl="0" indent="0" algn="l" defTabSz="761604" rtl="0" eaLnBrk="1" fontAlgn="base" latinLnBrk="0" hangingPunct="1">
              <a:lnSpc>
                <a:spcPct val="100000"/>
              </a:lnSpc>
              <a:spcBef>
                <a:spcPts val="0"/>
              </a:spcBef>
              <a:spcAft>
                <a:spcPts val="0"/>
              </a:spcAft>
              <a:buClr>
                <a:srgbClr val="0F8287"/>
              </a:buClr>
              <a:buSzTx/>
              <a:buFontTx/>
              <a:buNone/>
              <a:tabLst/>
              <a:defRPr/>
            </a:pPr>
            <a:endParaRPr kumimoji="0" lang="en-US" sz="1333" b="1" i="0" u="none" strike="noStrike" kern="1200" cap="none" spc="0" normalizeH="0" baseline="0" noProof="0" dirty="0">
              <a:ln>
                <a:noFill/>
              </a:ln>
              <a:solidFill>
                <a:srgbClr val="00646E"/>
              </a:solidFill>
              <a:effectLst/>
              <a:uLnTx/>
              <a:uFillTx/>
              <a:latin typeface="Arial" pitchFamily="34" charset="0"/>
              <a:ea typeface="Arial Unicode MS" panose="020B0604020202020204" pitchFamily="34" charset="-128"/>
            </a:endParaRPr>
          </a:p>
          <a:p>
            <a:pPr marL="285750" marR="0" lvl="0" indent="-285750"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t>Hospital with 800 beds and 25 surgery rooms</a:t>
            </a:r>
          </a:p>
          <a:p>
            <a:pPr marL="285750" marR="0" lvl="0" indent="-285750"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t>Planned opening was for July, </a:t>
            </a:r>
            <a:b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b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t>it opened mid March 2020</a:t>
            </a:r>
          </a:p>
          <a:p>
            <a:pPr marL="285750" marR="0" lvl="0" indent="-285750"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t>Remote commissioning of HVAC, video and access control in 3 days!</a:t>
            </a:r>
          </a:p>
        </p:txBody>
      </p:sp>
      <p:pic>
        <p:nvPicPr>
          <p:cNvPr id="44" name="Grafik 3">
            <a:extLst>
              <a:ext uri="{FF2B5EF4-FFF2-40B4-BE49-F238E27FC236}">
                <a16:creationId xmlns:a16="http://schemas.microsoft.com/office/drawing/2014/main" id="{F41D1D89-3FEC-426F-A17E-7FD23A0A662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8242" y="1315162"/>
            <a:ext cx="2792546" cy="1767336"/>
          </a:xfrm>
          <a:prstGeom prst="rect">
            <a:avLst/>
          </a:prstGeom>
        </p:spPr>
      </p:pic>
      <p:pic>
        <p:nvPicPr>
          <p:cNvPr id="45" name="Picture 8">
            <a:extLst>
              <a:ext uri="{FF2B5EF4-FFF2-40B4-BE49-F238E27FC236}">
                <a16:creationId xmlns:a16="http://schemas.microsoft.com/office/drawing/2014/main" id="{6C0BAD7F-F7E5-41D1-84AF-0A6D9714FCF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834461" y="1310511"/>
            <a:ext cx="2791479" cy="1771988"/>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6E2498EB-0D9F-45EF-85A4-57301D98B0B1}"/>
              </a:ext>
            </a:extLst>
          </p:cNvPr>
          <p:cNvSpPr/>
          <p:nvPr/>
        </p:nvSpPr>
        <p:spPr>
          <a:xfrm>
            <a:off x="518242" y="3037224"/>
            <a:ext cx="1620957" cy="220510"/>
          </a:xfrm>
          <a:prstGeom prst="rect">
            <a:avLst/>
          </a:prstGeom>
        </p:spPr>
        <p:txBody>
          <a:bodyPr wrap="none">
            <a:spAutoFit/>
          </a:bodyPr>
          <a:lstStyle/>
          <a:p>
            <a:pPr marL="0" marR="0" lvl="0" indent="0" algn="l" defTabSz="761604" rtl="0" eaLnBrk="1" fontAlgn="base" latinLnBrk="0" hangingPunct="1">
              <a:lnSpc>
                <a:spcPct val="100000"/>
              </a:lnSpc>
              <a:spcBef>
                <a:spcPct val="50000"/>
              </a:spcBef>
              <a:spcAft>
                <a:spcPct val="0"/>
              </a:spcAft>
              <a:buClrTx/>
              <a:buSzTx/>
              <a:buFontTx/>
              <a:buNone/>
              <a:tabLst/>
              <a:defRPr/>
            </a:pPr>
            <a:r>
              <a:rPr kumimoji="0" lang="en-US" sz="833" b="0" i="0" u="none" strike="noStrike" kern="1200" cap="none" spc="0" normalizeH="0" baseline="0" noProof="0" dirty="0">
                <a:ln>
                  <a:noFill/>
                </a:ln>
                <a:solidFill>
                  <a:srgbClr val="FFFFFF"/>
                </a:solidFill>
                <a:effectLst/>
                <a:uLnTx/>
                <a:uFillTx/>
                <a:latin typeface="SiemensSans"/>
                <a:ea typeface="ＭＳ Ｐゴシック" charset="-128"/>
                <a:cs typeface="+mn-cs"/>
              </a:rPr>
              <a:t>Customers impacted by COVID19</a:t>
            </a:r>
            <a:endParaRPr kumimoji="0" lang="en-US" sz="833" b="0" i="0" u="none" strike="noStrike" kern="1200" cap="none" spc="0" normalizeH="0" baseline="0" noProof="0" dirty="0">
              <a:ln>
                <a:noFill/>
              </a:ln>
              <a:solidFill>
                <a:srgbClr val="FFFFFF"/>
              </a:solidFill>
              <a:effectLst/>
              <a:uLnTx/>
              <a:uFillTx/>
              <a:latin typeface="Arial" pitchFamily="34" charset="0"/>
              <a:ea typeface="ＭＳ Ｐゴシック" charset="-128"/>
              <a:cs typeface="+mn-cs"/>
            </a:endParaRPr>
          </a:p>
        </p:txBody>
      </p:sp>
      <p:sp>
        <p:nvSpPr>
          <p:cNvPr id="73" name="TextBox 72">
            <a:extLst>
              <a:ext uri="{FF2B5EF4-FFF2-40B4-BE49-F238E27FC236}">
                <a16:creationId xmlns:a16="http://schemas.microsoft.com/office/drawing/2014/main" id="{5B0C8DFF-D536-4E5B-90E2-51ECB2F3691A}"/>
              </a:ext>
            </a:extLst>
          </p:cNvPr>
          <p:cNvSpPr txBox="1"/>
          <p:nvPr/>
        </p:nvSpPr>
        <p:spPr>
          <a:xfrm>
            <a:off x="518242" y="3360874"/>
            <a:ext cx="2792546" cy="2029961"/>
          </a:xfrm>
          <a:prstGeom prst="rect">
            <a:avLst/>
          </a:prstGeom>
          <a:noFill/>
          <a:ln w="19050">
            <a:noFill/>
          </a:ln>
        </p:spPr>
        <p:txBody>
          <a:bodyPr wrap="square" lIns="72000" tIns="72000" rIns="72000" bIns="72000" rtlCol="0">
            <a:spAutoFit/>
          </a:bodyPr>
          <a:lstStyle>
            <a:defPPr>
              <a:defRPr lang="en-US"/>
            </a:defPPr>
            <a:lvl1pPr defTabSz="761604" fontAlgn="base">
              <a:buClr>
                <a:srgbClr val="0F8287"/>
              </a:buClr>
              <a:defRPr sz="1333" b="1">
                <a:solidFill>
                  <a:srgbClr val="00646E"/>
                </a:solidFill>
                <a:latin typeface="Arial" pitchFamily="34" charset="0"/>
                <a:ea typeface="Arial Unicode MS" panose="020B0604020202020204" pitchFamily="34" charset="-128"/>
                <a:cs typeface="Arial Unicode MS" panose="020B0604020202020204" pitchFamily="34" charset="-128"/>
              </a:defRPr>
            </a:lvl1pPr>
          </a:lstStyle>
          <a:p>
            <a:pPr marL="0" marR="0" lvl="0" indent="0" algn="l" defTabSz="761604" rtl="0" eaLnBrk="1" fontAlgn="base" latinLnBrk="0" hangingPunct="1">
              <a:lnSpc>
                <a:spcPct val="100000"/>
              </a:lnSpc>
              <a:spcBef>
                <a:spcPts val="0"/>
              </a:spcBef>
              <a:spcAft>
                <a:spcPts val="0"/>
              </a:spcAft>
              <a:buClr>
                <a:srgbClr val="0F8287"/>
              </a:buClr>
              <a:buSzTx/>
              <a:buFontTx/>
              <a:buNone/>
              <a:tabLst/>
              <a:defRPr/>
            </a:pPr>
            <a:r>
              <a:rPr kumimoji="0" lang="en-US" sz="1333" b="1" i="0" u="none" strike="noStrike" kern="1200" cap="none" spc="0" normalizeH="0" baseline="0" noProof="0" dirty="0">
                <a:ln>
                  <a:noFill/>
                </a:ln>
                <a:solidFill>
                  <a:srgbClr val="AAB414"/>
                </a:solidFill>
                <a:effectLst/>
                <a:uLnTx/>
                <a:uFillTx/>
                <a:latin typeface="Arial" pitchFamily="34" charset="0"/>
                <a:ea typeface="Arial Unicode MS" panose="020B0604020202020204" pitchFamily="34" charset="-128"/>
              </a:rPr>
              <a:t>Set to Unoccupied Remotely</a:t>
            </a:r>
          </a:p>
          <a:p>
            <a:pPr marL="0" marR="0" lvl="0" indent="0" algn="l" defTabSz="761604" rtl="0" eaLnBrk="1" fontAlgn="base" latinLnBrk="0" hangingPunct="1">
              <a:lnSpc>
                <a:spcPct val="100000"/>
              </a:lnSpc>
              <a:spcBef>
                <a:spcPts val="0"/>
              </a:spcBef>
              <a:spcAft>
                <a:spcPts val="0"/>
              </a:spcAft>
              <a:buClr>
                <a:srgbClr val="0F8287"/>
              </a:buClr>
              <a:buSzTx/>
              <a:buFontTx/>
              <a:buNone/>
              <a:tabLst/>
              <a:defRPr/>
            </a:pPr>
            <a:endParaRPr kumimoji="0" lang="en-US" sz="1333" b="1" i="0" u="none" strike="noStrike" kern="1200" cap="none" spc="0" normalizeH="0" baseline="0" noProof="0" dirty="0">
              <a:ln>
                <a:noFill/>
              </a:ln>
              <a:solidFill>
                <a:srgbClr val="00646E"/>
              </a:solidFill>
              <a:effectLst/>
              <a:uLnTx/>
              <a:uFillTx/>
              <a:latin typeface="Arial" pitchFamily="34" charset="0"/>
              <a:ea typeface="Arial Unicode MS" panose="020B0604020202020204" pitchFamily="34" charset="-128"/>
            </a:endParaRPr>
          </a:p>
          <a:p>
            <a:pPr marL="285750" marR="0" lvl="0" indent="-285750"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t>Various customer’s buildings were unoccupied and wasted energy when staff left for home office regime</a:t>
            </a:r>
          </a:p>
          <a:p>
            <a:pPr marL="285750" marR="0" lvl="0" indent="-285750" algn="l" defTabSz="761604" rtl="0" eaLnBrk="1" fontAlgn="base" latinLnBrk="0" hangingPunct="1">
              <a:lnSpc>
                <a:spcPct val="100000"/>
              </a:lnSpc>
              <a:spcBef>
                <a:spcPts val="0"/>
              </a:spcBef>
              <a:spcAft>
                <a:spcPts val="3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t>Proactively monitored and asked customers to change mode by remote operations </a:t>
            </a:r>
          </a:p>
        </p:txBody>
      </p:sp>
      <p:sp>
        <p:nvSpPr>
          <p:cNvPr id="74" name="Rectangle 73">
            <a:extLst>
              <a:ext uri="{FF2B5EF4-FFF2-40B4-BE49-F238E27FC236}">
                <a16:creationId xmlns:a16="http://schemas.microsoft.com/office/drawing/2014/main" id="{978C60DC-3E7C-4550-82E3-7D8D270695F0}"/>
              </a:ext>
            </a:extLst>
          </p:cNvPr>
          <p:cNvSpPr/>
          <p:nvPr/>
        </p:nvSpPr>
        <p:spPr>
          <a:xfrm>
            <a:off x="7130479" y="3037223"/>
            <a:ext cx="2028119" cy="220510"/>
          </a:xfrm>
          <a:prstGeom prst="rect">
            <a:avLst/>
          </a:prstGeom>
        </p:spPr>
        <p:txBody>
          <a:bodyPr wrap="none">
            <a:spAutoFit/>
          </a:bodyPr>
          <a:lstStyle/>
          <a:p>
            <a:pPr marL="0" marR="0" lvl="0" indent="0" algn="l" defTabSz="761604" rtl="0" eaLnBrk="1" fontAlgn="base" latinLnBrk="0" hangingPunct="1">
              <a:lnSpc>
                <a:spcPct val="100000"/>
              </a:lnSpc>
              <a:spcBef>
                <a:spcPct val="50000"/>
              </a:spcBef>
              <a:spcAft>
                <a:spcPct val="0"/>
              </a:spcAft>
              <a:buClrTx/>
              <a:buSzTx/>
              <a:buFontTx/>
              <a:buNone/>
              <a:tabLst/>
              <a:defRPr/>
            </a:pPr>
            <a:r>
              <a:rPr kumimoji="0" lang="en-US" sz="833" b="0" i="0" u="none" strike="noStrike" kern="1200" cap="none" spc="0" normalizeH="0" baseline="0" noProof="0" dirty="0">
                <a:ln>
                  <a:noFill/>
                </a:ln>
                <a:solidFill>
                  <a:srgbClr val="FFFFFF"/>
                </a:solidFill>
                <a:effectLst/>
                <a:uLnTx/>
                <a:uFillTx/>
                <a:latin typeface="SiemensSans"/>
                <a:ea typeface="ＭＳ Ｐゴシック" charset="-128"/>
                <a:cs typeface="+mn-cs"/>
              </a:rPr>
              <a:t>University Properties of Finland Ltd, © SYK</a:t>
            </a:r>
          </a:p>
        </p:txBody>
      </p:sp>
      <p:sp>
        <p:nvSpPr>
          <p:cNvPr id="75" name="TextBox 74">
            <a:extLst>
              <a:ext uri="{FF2B5EF4-FFF2-40B4-BE49-F238E27FC236}">
                <a16:creationId xmlns:a16="http://schemas.microsoft.com/office/drawing/2014/main" id="{18EBE1C9-1A6A-408A-B235-7D8888A1BBC8}"/>
              </a:ext>
            </a:extLst>
          </p:cNvPr>
          <p:cNvSpPr txBox="1"/>
          <p:nvPr/>
        </p:nvSpPr>
        <p:spPr>
          <a:xfrm>
            <a:off x="7123101" y="3360874"/>
            <a:ext cx="2792546" cy="2068433"/>
          </a:xfrm>
          <a:prstGeom prst="rect">
            <a:avLst/>
          </a:prstGeom>
          <a:noFill/>
          <a:ln w="19050">
            <a:noFill/>
          </a:ln>
        </p:spPr>
        <p:txBody>
          <a:bodyPr wrap="square" lIns="72000" tIns="72000" rIns="72000" bIns="72000" rtlCol="0">
            <a:spAutoFit/>
          </a:bodyPr>
          <a:lstStyle>
            <a:defPPr>
              <a:defRPr lang="en-US"/>
            </a:defPPr>
            <a:lvl1pPr defTabSz="761604" fontAlgn="base">
              <a:buClr>
                <a:srgbClr val="0F8287"/>
              </a:buClr>
              <a:defRPr sz="1333" b="1">
                <a:solidFill>
                  <a:srgbClr val="00646E"/>
                </a:solidFill>
                <a:latin typeface="Arial" pitchFamily="34" charset="0"/>
                <a:ea typeface="Arial Unicode MS" panose="020B0604020202020204" pitchFamily="34" charset="-128"/>
                <a:cs typeface="Arial Unicode MS" panose="020B0604020202020204" pitchFamily="34" charset="-128"/>
              </a:defRPr>
            </a:lvl1pPr>
          </a:lstStyle>
          <a:p>
            <a:pPr marL="0" marR="0" lvl="0" indent="0" algn="l" defTabSz="761604" rtl="0" eaLnBrk="1" fontAlgn="base" latinLnBrk="0" hangingPunct="1">
              <a:lnSpc>
                <a:spcPct val="100000"/>
              </a:lnSpc>
              <a:spcBef>
                <a:spcPts val="0"/>
              </a:spcBef>
              <a:spcAft>
                <a:spcPts val="0"/>
              </a:spcAft>
              <a:buClr>
                <a:srgbClr val="0F8287"/>
              </a:buClr>
              <a:buSzTx/>
              <a:buFontTx/>
              <a:buNone/>
              <a:tabLst/>
              <a:defRPr/>
            </a:pPr>
            <a:r>
              <a:rPr kumimoji="0" lang="en-US" sz="1333" b="1" i="0" u="none" strike="noStrike" kern="1200" cap="none" spc="0" normalizeH="0" baseline="0" noProof="0" dirty="0">
                <a:ln>
                  <a:noFill/>
                </a:ln>
                <a:solidFill>
                  <a:srgbClr val="AAB414"/>
                </a:solidFill>
                <a:effectLst/>
                <a:uLnTx/>
                <a:uFillTx/>
                <a:latin typeface="Arial" pitchFamily="34" charset="0"/>
                <a:ea typeface="Arial Unicode MS" panose="020B0604020202020204" pitchFamily="34" charset="-128"/>
              </a:rPr>
              <a:t>Predictive Maintenance</a:t>
            </a:r>
          </a:p>
          <a:p>
            <a:pPr marL="0" marR="0" lvl="0" indent="0" algn="l" defTabSz="761604" rtl="0" eaLnBrk="1" fontAlgn="base" latinLnBrk="0" hangingPunct="1">
              <a:lnSpc>
                <a:spcPct val="100000"/>
              </a:lnSpc>
              <a:spcBef>
                <a:spcPts val="0"/>
              </a:spcBef>
              <a:spcAft>
                <a:spcPts val="0"/>
              </a:spcAft>
              <a:buClr>
                <a:srgbClr val="0F8287"/>
              </a:buClr>
              <a:buSzTx/>
              <a:buFontTx/>
              <a:buNone/>
              <a:tabLst/>
              <a:defRPr/>
            </a:pPr>
            <a:endParaRPr kumimoji="0" lang="en-US" sz="1333" b="1" i="0" u="none" strike="noStrike" kern="1200" cap="none" spc="0" normalizeH="0" baseline="0" noProof="0" dirty="0">
              <a:ln>
                <a:noFill/>
              </a:ln>
              <a:solidFill>
                <a:srgbClr val="00646E"/>
              </a:solidFill>
              <a:effectLst/>
              <a:uLnTx/>
              <a:uFillTx/>
              <a:latin typeface="Arial" pitchFamily="34" charset="0"/>
              <a:ea typeface="Arial Unicode MS" panose="020B0604020202020204" pitchFamily="34" charset="-128"/>
            </a:endParaRPr>
          </a:p>
          <a:p>
            <a:pPr marL="285750" marR="0" lvl="0" indent="-285750" algn="l" defTabSz="761604" rtl="0" eaLnBrk="1" fontAlgn="base"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t>Data analytics based proactive maintenance approach based on maintenance and HVAC data</a:t>
            </a:r>
          </a:p>
          <a:p>
            <a:pPr marL="285750" marR="0" lvl="0" indent="-285750" algn="l" defTabSz="761604" rtl="0" eaLnBrk="1" fontAlgn="base" latinLnBrk="0" hangingPunct="1">
              <a:lnSpc>
                <a:spcPct val="100000"/>
              </a:lnSpc>
              <a:spcBef>
                <a:spcPts val="0"/>
              </a:spcBef>
              <a:spcAft>
                <a:spcPts val="600"/>
              </a:spcAft>
              <a:buClr>
                <a:srgbClr val="FFFFFF"/>
              </a:buClr>
              <a:buSzTx/>
              <a:buFont typeface="Wingdings" panose="05000000000000000000" pitchFamily="2" charset="2"/>
              <a:buChar char="§"/>
              <a:tabLst/>
              <a:defRPr/>
            </a:pPr>
            <a:r>
              <a:rPr kumimoji="0" lang="en-US" sz="1333" b="0" i="0" u="none" strike="noStrike" kern="1200" cap="none" spc="0" normalizeH="0" baseline="0" noProof="0" dirty="0">
                <a:ln>
                  <a:noFill/>
                </a:ln>
                <a:solidFill>
                  <a:srgbClr val="FFFFFF"/>
                </a:solidFill>
                <a:effectLst/>
                <a:uLnTx/>
                <a:uFillTx/>
                <a:latin typeface="Arial" pitchFamily="34" charset="0"/>
                <a:ea typeface="Arial Unicode MS" panose="020B0604020202020204" pitchFamily="34" charset="-128"/>
              </a:rPr>
              <a:t>Reduced significantly exposure of on-site staff for preventive maintenance/inspections </a:t>
            </a:r>
          </a:p>
        </p:txBody>
      </p:sp>
      <p:pic>
        <p:nvPicPr>
          <p:cNvPr id="76" name="Picture 12" descr="Suomen Yliopistokiinteistöt Oy">
            <a:extLst>
              <a:ext uri="{FF2B5EF4-FFF2-40B4-BE49-F238E27FC236}">
                <a16:creationId xmlns:a16="http://schemas.microsoft.com/office/drawing/2014/main" id="{2696F247-D298-469C-A879-6BD5EB3CC1F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130479" y="1326609"/>
            <a:ext cx="2785169" cy="175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69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2AFA9C71-E8F0-4024-9937-C47097B5F8E7}"/>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100000"/>
                    </a14:imgEffect>
                    <a14:imgEffect>
                      <a14:brightnessContrast bright="-40000"/>
                    </a14:imgEffect>
                  </a14:imgLayer>
                </a14:imgProps>
              </a:ext>
              <a:ext uri="{28A0092B-C50C-407E-A947-70E740481C1C}">
                <a14:useLocalDpi xmlns:a14="http://schemas.microsoft.com/office/drawing/2010/main"/>
              </a:ext>
            </a:extLst>
          </a:blip>
          <a:stretch>
            <a:fillRect/>
          </a:stretch>
        </p:blipFill>
        <p:spPr>
          <a:xfrm>
            <a:off x="0" y="1488"/>
            <a:ext cx="10158707" cy="5714272"/>
          </a:xfrm>
          <a:prstGeom prst="rect">
            <a:avLst/>
          </a:prstGeom>
        </p:spPr>
      </p:pic>
      <p:grpSp>
        <p:nvGrpSpPr>
          <p:cNvPr id="32" name="Group 33">
            <a:extLst>
              <a:ext uri="{FF2B5EF4-FFF2-40B4-BE49-F238E27FC236}">
                <a16:creationId xmlns:a16="http://schemas.microsoft.com/office/drawing/2014/main" id="{7F3F1E67-3881-4101-87F1-1416A9207A77}"/>
              </a:ext>
            </a:extLst>
          </p:cNvPr>
          <p:cNvGrpSpPr>
            <a:grpSpLocks noChangeAspect="1"/>
          </p:cNvGrpSpPr>
          <p:nvPr/>
        </p:nvGrpSpPr>
        <p:grpSpPr bwMode="gray">
          <a:xfrm>
            <a:off x="7958494" y="271223"/>
            <a:ext cx="1798231" cy="761604"/>
            <a:chOff x="6019" y="204"/>
            <a:chExt cx="1360" cy="576"/>
          </a:xfrm>
          <a:solidFill>
            <a:srgbClr val="FFFFFF"/>
          </a:solidFill>
        </p:grpSpPr>
        <p:sp>
          <p:nvSpPr>
            <p:cNvPr id="33" name="AutoShape 32">
              <a:extLst>
                <a:ext uri="{FF2B5EF4-FFF2-40B4-BE49-F238E27FC236}">
                  <a16:creationId xmlns:a16="http://schemas.microsoft.com/office/drawing/2014/main" id="{9623512C-C778-4176-AC27-B02F36E3744C}"/>
                </a:ext>
              </a:extLst>
            </p:cNvPr>
            <p:cNvSpPr>
              <a:spLocks noChangeAspect="1" noChangeArrowheads="1" noTextEdit="1"/>
            </p:cNvSpPr>
            <p:nvPr/>
          </p:nvSpPr>
          <p:spPr bwMode="gray">
            <a:xfrm>
              <a:off x="6019" y="204"/>
              <a:ext cx="1360" cy="5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6" name="Freeform 35">
              <a:extLst>
                <a:ext uri="{FF2B5EF4-FFF2-40B4-BE49-F238E27FC236}">
                  <a16:creationId xmlns:a16="http://schemas.microsoft.com/office/drawing/2014/main" id="{35FC6985-2095-46EF-8A6E-EA4606848FDC}"/>
                </a:ext>
              </a:extLst>
            </p:cNvPr>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7" name="Freeform 36">
              <a:extLst>
                <a:ext uri="{FF2B5EF4-FFF2-40B4-BE49-F238E27FC236}">
                  <a16:creationId xmlns:a16="http://schemas.microsoft.com/office/drawing/2014/main" id="{A276460B-433E-4471-A3B9-5183225CA1C3}"/>
                </a:ext>
              </a:extLst>
            </p:cNvPr>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8" name="Freeform 37">
              <a:extLst>
                <a:ext uri="{FF2B5EF4-FFF2-40B4-BE49-F238E27FC236}">
                  <a16:creationId xmlns:a16="http://schemas.microsoft.com/office/drawing/2014/main" id="{D0D139F2-F274-476A-8168-6D533F29D2D1}"/>
                </a:ext>
              </a:extLst>
            </p:cNvPr>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49" name="Freeform 38">
              <a:extLst>
                <a:ext uri="{FF2B5EF4-FFF2-40B4-BE49-F238E27FC236}">
                  <a16:creationId xmlns:a16="http://schemas.microsoft.com/office/drawing/2014/main" id="{2EF329B0-D6DF-4D47-96F9-F34B88A856CC}"/>
                </a:ext>
              </a:extLst>
            </p:cNvPr>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0" name="Freeform 39">
              <a:extLst>
                <a:ext uri="{FF2B5EF4-FFF2-40B4-BE49-F238E27FC236}">
                  <a16:creationId xmlns:a16="http://schemas.microsoft.com/office/drawing/2014/main" id="{843D4FFF-30D7-4A56-AAA9-A71286092395}"/>
                </a:ext>
              </a:extLst>
            </p:cNvPr>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1" name="Freeform 40">
              <a:extLst>
                <a:ext uri="{FF2B5EF4-FFF2-40B4-BE49-F238E27FC236}">
                  <a16:creationId xmlns:a16="http://schemas.microsoft.com/office/drawing/2014/main" id="{7C81AD11-2CDC-410C-8682-1F4B7539A581}"/>
                </a:ext>
              </a:extLst>
            </p:cNvPr>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2" name="Freeform 41">
              <a:extLst>
                <a:ext uri="{FF2B5EF4-FFF2-40B4-BE49-F238E27FC236}">
                  <a16:creationId xmlns:a16="http://schemas.microsoft.com/office/drawing/2014/main" id="{6DF95F02-9E43-4C68-9B1C-DB63877C39EB}"/>
                </a:ext>
              </a:extLst>
            </p:cNvPr>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3" name="Freeform 42">
              <a:extLst>
                <a:ext uri="{FF2B5EF4-FFF2-40B4-BE49-F238E27FC236}">
                  <a16:creationId xmlns:a16="http://schemas.microsoft.com/office/drawing/2014/main" id="{740DB903-A5F8-47D1-AD69-7C36176C4D7D}"/>
                </a:ext>
              </a:extLst>
            </p:cNvPr>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4" name="Freeform 43">
              <a:extLst>
                <a:ext uri="{FF2B5EF4-FFF2-40B4-BE49-F238E27FC236}">
                  <a16:creationId xmlns:a16="http://schemas.microsoft.com/office/drawing/2014/main" id="{E78E401E-2A6C-4597-BFBF-E59D7E98DF3A}"/>
                </a:ext>
              </a:extLst>
            </p:cNvPr>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5" name="Freeform 44">
              <a:extLst>
                <a:ext uri="{FF2B5EF4-FFF2-40B4-BE49-F238E27FC236}">
                  <a16:creationId xmlns:a16="http://schemas.microsoft.com/office/drawing/2014/main" id="{2C14D413-0A9A-49B4-836A-594EDD1481A1}"/>
                </a:ext>
              </a:extLst>
            </p:cNvPr>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6" name="Freeform 45">
              <a:extLst>
                <a:ext uri="{FF2B5EF4-FFF2-40B4-BE49-F238E27FC236}">
                  <a16:creationId xmlns:a16="http://schemas.microsoft.com/office/drawing/2014/main" id="{D1E3AC15-BB99-4881-97DD-20CDB94A55C4}"/>
                </a:ext>
              </a:extLst>
            </p:cNvPr>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7" name="Freeform 46">
              <a:extLst>
                <a:ext uri="{FF2B5EF4-FFF2-40B4-BE49-F238E27FC236}">
                  <a16:creationId xmlns:a16="http://schemas.microsoft.com/office/drawing/2014/main" id="{24F62D0D-8C1D-470C-A944-3BE7E1FB0568}"/>
                </a:ext>
              </a:extLst>
            </p:cNvPr>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8" name="Freeform 47">
              <a:extLst>
                <a:ext uri="{FF2B5EF4-FFF2-40B4-BE49-F238E27FC236}">
                  <a16:creationId xmlns:a16="http://schemas.microsoft.com/office/drawing/2014/main" id="{CD06DD82-8103-4365-BE27-B045A78B19DC}"/>
                </a:ext>
              </a:extLst>
            </p:cNvPr>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59" name="Freeform 48">
              <a:extLst>
                <a:ext uri="{FF2B5EF4-FFF2-40B4-BE49-F238E27FC236}">
                  <a16:creationId xmlns:a16="http://schemas.microsoft.com/office/drawing/2014/main" id="{BF0BF58C-1F2E-4A92-A639-0F6C9B640825}"/>
                </a:ext>
              </a:extLst>
            </p:cNvPr>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0" name="Freeform 49">
              <a:extLst>
                <a:ext uri="{FF2B5EF4-FFF2-40B4-BE49-F238E27FC236}">
                  <a16:creationId xmlns:a16="http://schemas.microsoft.com/office/drawing/2014/main" id="{24362E5B-686D-4E65-8276-4BA542E95A0F}"/>
                </a:ext>
              </a:extLst>
            </p:cNvPr>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1" name="Freeform 50">
              <a:extLst>
                <a:ext uri="{FF2B5EF4-FFF2-40B4-BE49-F238E27FC236}">
                  <a16:creationId xmlns:a16="http://schemas.microsoft.com/office/drawing/2014/main" id="{B39F8E84-E89D-4490-97D5-D0A5CC7D0A62}"/>
                </a:ext>
              </a:extLst>
            </p:cNvPr>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2" name="Freeform 51">
              <a:extLst>
                <a:ext uri="{FF2B5EF4-FFF2-40B4-BE49-F238E27FC236}">
                  <a16:creationId xmlns:a16="http://schemas.microsoft.com/office/drawing/2014/main" id="{78BAE2F6-2D80-418B-9DC9-612AB4CF960A}"/>
                </a:ext>
              </a:extLst>
            </p:cNvPr>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3" name="Freeform 52">
              <a:extLst>
                <a:ext uri="{FF2B5EF4-FFF2-40B4-BE49-F238E27FC236}">
                  <a16:creationId xmlns:a16="http://schemas.microsoft.com/office/drawing/2014/main" id="{57762A6B-76EB-4973-A27D-F6E0E5B01D4A}"/>
                </a:ext>
              </a:extLst>
            </p:cNvPr>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4" name="Freeform 53">
              <a:extLst>
                <a:ext uri="{FF2B5EF4-FFF2-40B4-BE49-F238E27FC236}">
                  <a16:creationId xmlns:a16="http://schemas.microsoft.com/office/drawing/2014/main" id="{62165C1D-0248-46AB-A265-F9C78AFB97B8}"/>
                </a:ext>
              </a:extLst>
            </p:cNvPr>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5" name="Freeform 54">
              <a:extLst>
                <a:ext uri="{FF2B5EF4-FFF2-40B4-BE49-F238E27FC236}">
                  <a16:creationId xmlns:a16="http://schemas.microsoft.com/office/drawing/2014/main" id="{247C86A1-A372-4122-8D6F-A48057853764}"/>
                </a:ext>
              </a:extLst>
            </p:cNvPr>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6" name="Freeform 55">
              <a:extLst>
                <a:ext uri="{FF2B5EF4-FFF2-40B4-BE49-F238E27FC236}">
                  <a16:creationId xmlns:a16="http://schemas.microsoft.com/office/drawing/2014/main" id="{611D1067-7538-4194-80CF-C3ACE448EBD7}"/>
                </a:ext>
              </a:extLst>
            </p:cNvPr>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7" name="Freeform 56">
              <a:extLst>
                <a:ext uri="{FF2B5EF4-FFF2-40B4-BE49-F238E27FC236}">
                  <a16:creationId xmlns:a16="http://schemas.microsoft.com/office/drawing/2014/main" id="{674FF1C3-F8D0-4B24-8476-571943EEE3DD}"/>
                </a:ext>
              </a:extLst>
            </p:cNvPr>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8" name="Freeform 57">
              <a:extLst>
                <a:ext uri="{FF2B5EF4-FFF2-40B4-BE49-F238E27FC236}">
                  <a16:creationId xmlns:a16="http://schemas.microsoft.com/office/drawing/2014/main" id="{C433871C-3C1C-42B6-998D-C18288DF7641}"/>
                </a:ext>
              </a:extLst>
            </p:cNvPr>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69" name="Freeform 58">
              <a:extLst>
                <a:ext uri="{FF2B5EF4-FFF2-40B4-BE49-F238E27FC236}">
                  <a16:creationId xmlns:a16="http://schemas.microsoft.com/office/drawing/2014/main" id="{65481B06-9F0E-4BB2-867C-16E136F81533}"/>
                </a:ext>
              </a:extLst>
            </p:cNvPr>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sp>
          <p:nvSpPr>
            <p:cNvPr id="70" name="Freeform 59">
              <a:extLst>
                <a:ext uri="{FF2B5EF4-FFF2-40B4-BE49-F238E27FC236}">
                  <a16:creationId xmlns:a16="http://schemas.microsoft.com/office/drawing/2014/main" id="{5A782934-C883-4C74-8C8F-EA48AEB5FDD3}"/>
                </a:ext>
              </a:extLst>
            </p:cNvPr>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99" b="0" i="0" u="none" strike="noStrike" kern="1200" cap="none" spc="0" normalizeH="0" baseline="0" noProof="0" dirty="0">
                <a:ln>
                  <a:noFill/>
                </a:ln>
                <a:solidFill>
                  <a:srgbClr val="FFFFFF"/>
                </a:solidFill>
                <a:effectLst/>
                <a:uLnTx/>
                <a:uFillTx/>
                <a:latin typeface="Siemens Sans" pitchFamily="2" charset="0"/>
                <a:ea typeface="+mn-ea"/>
                <a:cs typeface="+mn-cs"/>
              </a:endParaRPr>
            </a:p>
          </p:txBody>
        </p:sp>
      </p:grpSp>
      <p:pic>
        <p:nvPicPr>
          <p:cNvPr id="71" name="Picture 19">
            <a:extLst>
              <a:ext uri="{FF2B5EF4-FFF2-40B4-BE49-F238E27FC236}">
                <a16:creationId xmlns:a16="http://schemas.microsoft.com/office/drawing/2014/main" id="{2D845461-FB34-42C8-8DE3-8B5D01AE90C0}"/>
              </a:ext>
            </a:extLst>
          </p:cNvPr>
          <p:cNvPicPr>
            <a:picLocks noChangeAspect="1"/>
          </p:cNvPicPr>
          <p:nvPr/>
        </p:nvPicPr>
        <p:blipFill rotWithShape="1">
          <a:blip r:embed="rId4" cstate="email">
            <a:alphaModFix/>
            <a:biLevel thresh="25000"/>
            <a:extLst>
              <a:ext uri="{28A0092B-C50C-407E-A947-70E740481C1C}">
                <a14:useLocalDpi xmlns:a14="http://schemas.microsoft.com/office/drawing/2010/main"/>
              </a:ext>
            </a:extLst>
          </a:blip>
          <a:srcRect/>
          <a:stretch/>
        </p:blipFill>
        <p:spPr>
          <a:xfrm>
            <a:off x="6305306" y="277069"/>
            <a:ext cx="1489294" cy="761605"/>
          </a:xfrm>
          <a:prstGeom prst="rect">
            <a:avLst/>
          </a:prstGeom>
        </p:spPr>
      </p:pic>
      <p:sp>
        <p:nvSpPr>
          <p:cNvPr id="34" name="Titel 1">
            <a:extLst>
              <a:ext uri="{FF2B5EF4-FFF2-40B4-BE49-F238E27FC236}">
                <a16:creationId xmlns:a16="http://schemas.microsoft.com/office/drawing/2014/main" id="{8423701D-57E0-492B-9B11-E24F14AC5BAB}"/>
              </a:ext>
            </a:extLst>
          </p:cNvPr>
          <p:cNvSpPr>
            <a:spLocks noGrp="1"/>
          </p:cNvSpPr>
          <p:nvPr>
            <p:ph type="title"/>
          </p:nvPr>
        </p:nvSpPr>
        <p:spPr>
          <a:xfrm>
            <a:off x="0" y="-1"/>
            <a:ext cx="10160000" cy="1200000"/>
          </a:xfrm>
        </p:spPr>
        <p:txBody>
          <a:bodyPr/>
          <a:lstStyle/>
          <a:p>
            <a:r>
              <a:rPr lang="en-US" b="0" dirty="0">
                <a:solidFill>
                  <a:srgbClr val="4BB9B9"/>
                </a:solidFill>
              </a:rPr>
              <a:t>The journey towards smarter buildings</a:t>
            </a:r>
            <a:br>
              <a:rPr lang="en-US" dirty="0">
                <a:solidFill>
                  <a:srgbClr val="FFFFFF"/>
                </a:solidFill>
              </a:rPr>
            </a:br>
            <a:r>
              <a:rPr lang="en-US" dirty="0">
                <a:solidFill>
                  <a:srgbClr val="FFFFFF"/>
                </a:solidFill>
              </a:rPr>
              <a:t>Smart self-adapting building</a:t>
            </a:r>
            <a:endParaRPr lang="de-DE" dirty="0">
              <a:solidFill>
                <a:srgbClr val="FFFFFF"/>
              </a:solidFill>
            </a:endParaRPr>
          </a:p>
        </p:txBody>
      </p:sp>
      <p:pic>
        <p:nvPicPr>
          <p:cNvPr id="108" name="Grafik 41">
            <a:extLst>
              <a:ext uri="{FF2B5EF4-FFF2-40B4-BE49-F238E27FC236}">
                <a16:creationId xmlns:a16="http://schemas.microsoft.com/office/drawing/2014/main" id="{99220613-D2B6-45EC-91EC-7535F3A47DA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74013" y="316148"/>
            <a:ext cx="120546" cy="1635330"/>
          </a:xfrm>
          <a:prstGeom prst="rect">
            <a:avLst/>
          </a:prstGeom>
        </p:spPr>
      </p:pic>
      <p:pic>
        <p:nvPicPr>
          <p:cNvPr id="109" name="Grafik 42">
            <a:extLst>
              <a:ext uri="{FF2B5EF4-FFF2-40B4-BE49-F238E27FC236}">
                <a16:creationId xmlns:a16="http://schemas.microsoft.com/office/drawing/2014/main" id="{83F1FD6E-C916-45B7-89B3-178F00D65F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717" y="294042"/>
            <a:ext cx="120546" cy="1635330"/>
          </a:xfrm>
          <a:prstGeom prst="rect">
            <a:avLst/>
          </a:prstGeom>
        </p:spPr>
      </p:pic>
      <p:grpSp>
        <p:nvGrpSpPr>
          <p:cNvPr id="110" name="Gruppieren 170">
            <a:extLst>
              <a:ext uri="{FF2B5EF4-FFF2-40B4-BE49-F238E27FC236}">
                <a16:creationId xmlns:a16="http://schemas.microsoft.com/office/drawing/2014/main" id="{DF7CAD86-121C-42A3-AA78-B7689B562CF6}"/>
              </a:ext>
            </a:extLst>
          </p:cNvPr>
          <p:cNvGrpSpPr/>
          <p:nvPr/>
        </p:nvGrpSpPr>
        <p:grpSpPr>
          <a:xfrm>
            <a:off x="4047282" y="261698"/>
            <a:ext cx="2951004" cy="4602702"/>
            <a:chOff x="8566498" y="801172"/>
            <a:chExt cx="2125319" cy="3314875"/>
          </a:xfrm>
        </p:grpSpPr>
        <p:grpSp>
          <p:nvGrpSpPr>
            <p:cNvPr id="111" name="Gruppieren 100">
              <a:extLst>
                <a:ext uri="{FF2B5EF4-FFF2-40B4-BE49-F238E27FC236}">
                  <a16:creationId xmlns:a16="http://schemas.microsoft.com/office/drawing/2014/main" id="{5371DD17-1545-4929-AE17-C7E2EF3D5DBF}"/>
                </a:ext>
              </a:extLst>
            </p:cNvPr>
            <p:cNvGrpSpPr/>
            <p:nvPr/>
          </p:nvGrpSpPr>
          <p:grpSpPr>
            <a:xfrm>
              <a:off x="8566498" y="801172"/>
              <a:ext cx="2125319" cy="3314875"/>
              <a:chOff x="9123511" y="495778"/>
              <a:chExt cx="2822542" cy="4402340"/>
            </a:xfrm>
          </p:grpSpPr>
          <p:pic>
            <p:nvPicPr>
              <p:cNvPr id="113" name="Grafik 7">
                <a:extLst>
                  <a:ext uri="{FF2B5EF4-FFF2-40B4-BE49-F238E27FC236}">
                    <a16:creationId xmlns:a16="http://schemas.microsoft.com/office/drawing/2014/main" id="{AB171B49-8087-4AE5-9EAB-B22ECFE8AE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23511" y="1696577"/>
                <a:ext cx="2822542" cy="3201541"/>
              </a:xfrm>
              <a:prstGeom prst="rect">
                <a:avLst/>
              </a:prstGeom>
              <a:effectLst>
                <a:outerShdw blurRad="50800" dist="38100" dir="5400000" algn="t" rotWithShape="0">
                  <a:prstClr val="black">
                    <a:alpha val="10000"/>
                  </a:prstClr>
                </a:outerShdw>
              </a:effectLst>
            </p:spPr>
          </p:pic>
          <p:pic>
            <p:nvPicPr>
              <p:cNvPr id="114" name="Grafik 98">
                <a:extLst>
                  <a:ext uri="{FF2B5EF4-FFF2-40B4-BE49-F238E27FC236}">
                    <a16:creationId xmlns:a16="http://schemas.microsoft.com/office/drawing/2014/main" id="{EF9ED64F-1004-4CBB-A9C1-304449D230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23482" y="517049"/>
                <a:ext cx="115993" cy="1573560"/>
              </a:xfrm>
              <a:prstGeom prst="rect">
                <a:avLst/>
              </a:prstGeom>
            </p:spPr>
          </p:pic>
          <p:pic>
            <p:nvPicPr>
              <p:cNvPr id="115" name="Grafik 99">
                <a:extLst>
                  <a:ext uri="{FF2B5EF4-FFF2-40B4-BE49-F238E27FC236}">
                    <a16:creationId xmlns:a16="http://schemas.microsoft.com/office/drawing/2014/main" id="{D291C866-1346-4E27-ACE4-E4DB943790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13862" y="495778"/>
                <a:ext cx="115993" cy="1573560"/>
              </a:xfrm>
              <a:prstGeom prst="rect">
                <a:avLst/>
              </a:prstGeom>
            </p:spPr>
          </p:pic>
        </p:grpSp>
        <p:pic>
          <p:nvPicPr>
            <p:cNvPr id="112" name="Grafik 131">
              <a:extLst>
                <a:ext uri="{FF2B5EF4-FFF2-40B4-BE49-F238E27FC236}">
                  <a16:creationId xmlns:a16="http://schemas.microsoft.com/office/drawing/2014/main" id="{7364B95A-9258-4A89-BFAA-1DFE21A5988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872188" y="3416511"/>
              <a:ext cx="533415" cy="658752"/>
            </a:xfrm>
            <a:prstGeom prst="rect">
              <a:avLst/>
            </a:prstGeom>
          </p:spPr>
        </p:pic>
      </p:grpSp>
      <p:grpSp>
        <p:nvGrpSpPr>
          <p:cNvPr id="116" name="Gruppieren 133">
            <a:extLst>
              <a:ext uri="{FF2B5EF4-FFF2-40B4-BE49-F238E27FC236}">
                <a16:creationId xmlns:a16="http://schemas.microsoft.com/office/drawing/2014/main" id="{DB559F56-F239-42B3-AADF-0753B3BAF349}"/>
              </a:ext>
            </a:extLst>
          </p:cNvPr>
          <p:cNvGrpSpPr/>
          <p:nvPr/>
        </p:nvGrpSpPr>
        <p:grpSpPr>
          <a:xfrm>
            <a:off x="3591182" y="3256098"/>
            <a:ext cx="1187929" cy="1048962"/>
            <a:chOff x="-4941903" y="6197333"/>
            <a:chExt cx="1894150" cy="1830915"/>
          </a:xfrm>
          <a:effectLst/>
        </p:grpSpPr>
        <p:pic>
          <p:nvPicPr>
            <p:cNvPr id="117" name="Grafik 131">
              <a:extLst>
                <a:ext uri="{FF2B5EF4-FFF2-40B4-BE49-F238E27FC236}">
                  <a16:creationId xmlns:a16="http://schemas.microsoft.com/office/drawing/2014/main" id="{D9D5A5E9-ACB6-4498-B2A2-C4BDCF324D8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261798" y="6696977"/>
              <a:ext cx="1214045" cy="874860"/>
            </a:xfrm>
            <a:prstGeom prst="rect">
              <a:avLst/>
            </a:prstGeom>
          </p:spPr>
        </p:pic>
        <p:pic>
          <p:nvPicPr>
            <p:cNvPr id="118" name="Grafik 132">
              <a:extLst>
                <a:ext uri="{FF2B5EF4-FFF2-40B4-BE49-F238E27FC236}">
                  <a16:creationId xmlns:a16="http://schemas.microsoft.com/office/drawing/2014/main" id="{9A4B0A49-13DE-46DD-A26E-CDD826EA9E98}"/>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941903" y="6197333"/>
              <a:ext cx="1830915" cy="1830915"/>
            </a:xfrm>
            <a:prstGeom prst="rect">
              <a:avLst/>
            </a:prstGeom>
            <a:effectLst/>
          </p:spPr>
        </p:pic>
      </p:grpSp>
      <p:sp>
        <p:nvSpPr>
          <p:cNvPr id="119" name="Text Box 90">
            <a:extLst>
              <a:ext uri="{FF2B5EF4-FFF2-40B4-BE49-F238E27FC236}">
                <a16:creationId xmlns:a16="http://schemas.microsoft.com/office/drawing/2014/main" id="{EE3689C3-8D00-4F73-9A00-6B7BE614C827}"/>
              </a:ext>
            </a:extLst>
          </p:cNvPr>
          <p:cNvSpPr txBox="1">
            <a:spLocks noChangeArrowheads="1"/>
          </p:cNvSpPr>
          <p:nvPr/>
        </p:nvSpPr>
        <p:spPr bwMode="gray">
          <a:xfrm>
            <a:off x="701240" y="1701292"/>
            <a:ext cx="1634690" cy="2051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761604" rtl="0" eaLnBrk="1" fontAlgn="base" latinLnBrk="0" hangingPunct="1">
              <a:lnSpc>
                <a:spcPct val="100000"/>
              </a:lnSpc>
              <a:spcBef>
                <a:spcPts val="0"/>
              </a:spcBef>
              <a:spcAft>
                <a:spcPts val="250"/>
              </a:spcAft>
              <a:buClr>
                <a:srgbClr val="FFFFFF"/>
              </a:buClr>
              <a:buSzTx/>
              <a:buFontTx/>
              <a:buNone/>
              <a:tabLst/>
              <a:defRPr/>
            </a:pPr>
            <a:r>
              <a:rPr kumimoji="0" lang="en-US" altLang="de-DE" sz="1333" b="1" i="0" u="none" strike="noStrike" kern="1200" cap="none" spc="0" normalizeH="0" baseline="0" noProof="0" dirty="0">
                <a:ln>
                  <a:noFill/>
                </a:ln>
                <a:solidFill>
                  <a:srgbClr val="FFFFFF"/>
                </a:solidFill>
                <a:effectLst/>
                <a:uLnTx/>
                <a:uFillTx/>
                <a:latin typeface="Arial" charset="0"/>
                <a:ea typeface="Arial Unicode MS"/>
                <a:cs typeface="Arial" charset="0"/>
              </a:rPr>
              <a:t>Automated</a:t>
            </a:r>
            <a:r>
              <a:rPr kumimoji="0" lang="de-DE" altLang="de-DE" sz="1333" b="1" i="0" u="none" strike="noStrike" kern="1200" cap="none" spc="0" normalizeH="0" baseline="0" noProof="0" dirty="0">
                <a:ln>
                  <a:noFill/>
                </a:ln>
                <a:solidFill>
                  <a:srgbClr val="FFFFFF"/>
                </a:solidFill>
                <a:effectLst/>
                <a:uLnTx/>
                <a:uFillTx/>
                <a:latin typeface="Arial" charset="0"/>
                <a:ea typeface="Arial Unicode MS"/>
                <a:cs typeface="Arial" charset="0"/>
              </a:rPr>
              <a:t> building</a:t>
            </a:r>
          </a:p>
        </p:txBody>
      </p:sp>
      <p:sp>
        <p:nvSpPr>
          <p:cNvPr id="120" name="Rectangle 8">
            <a:extLst>
              <a:ext uri="{FF2B5EF4-FFF2-40B4-BE49-F238E27FC236}">
                <a16:creationId xmlns:a16="http://schemas.microsoft.com/office/drawing/2014/main" id="{4B5BB6D9-B672-4184-84FF-B9EE5172100D}"/>
              </a:ext>
            </a:extLst>
          </p:cNvPr>
          <p:cNvSpPr/>
          <p:nvPr/>
        </p:nvSpPr>
        <p:spPr bwMode="gray">
          <a:xfrm>
            <a:off x="735795" y="4248613"/>
            <a:ext cx="1712007" cy="320344"/>
          </a:xfrm>
          <a:prstGeom prst="rect">
            <a:avLst/>
          </a:prstGeom>
          <a:effectLst/>
        </p:spPr>
        <p:txBody>
          <a:bodyPr wrap="none" lIns="0" tIns="0" rIns="0" bIns="0" anchor="t">
            <a:spAutoFit/>
          </a:bodyPr>
          <a:lstStyle/>
          <a:p>
            <a:pPr marL="0" marR="0" lvl="0" indent="0" algn="l" defTabSz="761604" rtl="0" eaLnBrk="1" fontAlgn="base" latinLnBrk="0" hangingPunct="1">
              <a:lnSpc>
                <a:spcPct val="100000"/>
              </a:lnSpc>
              <a:spcBef>
                <a:spcPct val="0"/>
              </a:spcBef>
              <a:spcAft>
                <a:spcPct val="0"/>
              </a:spcAft>
              <a:buClrTx/>
              <a:buSzTx/>
              <a:buFontTx/>
              <a:buNone/>
              <a:tabLst/>
              <a:defRPr/>
            </a:pPr>
            <a:r>
              <a:rPr kumimoji="0" lang="en-US" sz="1166" b="1"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a:t>
            </a:r>
            <a:r>
              <a:rPr kumimoji="0" lang="en-US" sz="916" b="0"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 Fully integrated management </a:t>
            </a:r>
          </a:p>
          <a:p>
            <a:pPr marL="0" marR="0" lvl="0" indent="0" algn="l" defTabSz="761604" rtl="0" eaLnBrk="1" fontAlgn="base" latinLnBrk="0" hangingPunct="1">
              <a:lnSpc>
                <a:spcPct val="100000"/>
              </a:lnSpc>
              <a:spcBef>
                <a:spcPct val="0"/>
              </a:spcBef>
              <a:spcAft>
                <a:spcPct val="0"/>
              </a:spcAft>
              <a:buClrTx/>
              <a:buSzTx/>
              <a:buFontTx/>
              <a:buNone/>
              <a:tabLst/>
              <a:defRPr/>
            </a:pPr>
            <a:r>
              <a:rPr kumimoji="0" lang="en-US" sz="916" b="0"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stations and remote connectivity </a:t>
            </a:r>
          </a:p>
        </p:txBody>
      </p:sp>
      <p:grpSp>
        <p:nvGrpSpPr>
          <p:cNvPr id="121" name="Gruppieren 159">
            <a:extLst>
              <a:ext uri="{FF2B5EF4-FFF2-40B4-BE49-F238E27FC236}">
                <a16:creationId xmlns:a16="http://schemas.microsoft.com/office/drawing/2014/main" id="{1311DD26-516E-4195-9558-38677FA9EF05}"/>
              </a:ext>
            </a:extLst>
          </p:cNvPr>
          <p:cNvGrpSpPr/>
          <p:nvPr/>
        </p:nvGrpSpPr>
        <p:grpSpPr>
          <a:xfrm>
            <a:off x="640696" y="2408980"/>
            <a:ext cx="1049380" cy="1694236"/>
            <a:chOff x="3465917" y="3153768"/>
            <a:chExt cx="1673234" cy="2701455"/>
          </a:xfrm>
        </p:grpSpPr>
        <p:pic>
          <p:nvPicPr>
            <p:cNvPr id="122" name="Grafik 142" descr="Ein Bild, das Objekt enthält.&#10;&#10;Automatisch generierte Beschreibung">
              <a:extLst>
                <a:ext uri="{FF2B5EF4-FFF2-40B4-BE49-F238E27FC236}">
                  <a16:creationId xmlns:a16="http://schemas.microsoft.com/office/drawing/2014/main" id="{8C16EC27-4693-4EC2-899A-388769E16AF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465917" y="3153768"/>
              <a:ext cx="1673234" cy="2701455"/>
            </a:xfrm>
            <a:prstGeom prst="rect">
              <a:avLst/>
            </a:prstGeom>
            <a:effectLst>
              <a:outerShdw blurRad="50800" dist="38100" dir="5400000" algn="t" rotWithShape="0">
                <a:prstClr val="black">
                  <a:alpha val="10000"/>
                </a:prstClr>
              </a:outerShdw>
            </a:effectLst>
          </p:spPr>
        </p:pic>
        <p:grpSp>
          <p:nvGrpSpPr>
            <p:cNvPr id="123" name="Gruppieren 146">
              <a:extLst>
                <a:ext uri="{FF2B5EF4-FFF2-40B4-BE49-F238E27FC236}">
                  <a16:creationId xmlns:a16="http://schemas.microsoft.com/office/drawing/2014/main" id="{54AE51CD-885B-432A-AAD4-BA4AB37B6FFB}"/>
                </a:ext>
              </a:extLst>
            </p:cNvPr>
            <p:cNvGrpSpPr>
              <a:grpSpLocks noChangeAspect="1"/>
            </p:cNvGrpSpPr>
            <p:nvPr/>
          </p:nvGrpSpPr>
          <p:grpSpPr>
            <a:xfrm>
              <a:off x="3699476" y="4281786"/>
              <a:ext cx="499794" cy="360478"/>
              <a:chOff x="3507188" y="1949931"/>
              <a:chExt cx="582763" cy="386517"/>
            </a:xfrm>
            <a:solidFill>
              <a:srgbClr val="FFB900"/>
            </a:solidFill>
            <a:scene3d>
              <a:camera prst="isometricOffAxis2Left"/>
              <a:lightRig rig="threePt" dir="t"/>
            </a:scene3d>
          </p:grpSpPr>
          <p:sp>
            <p:nvSpPr>
              <p:cNvPr id="130" name="Freeform 116">
                <a:extLst>
                  <a:ext uri="{FF2B5EF4-FFF2-40B4-BE49-F238E27FC236}">
                    <a16:creationId xmlns:a16="http://schemas.microsoft.com/office/drawing/2014/main" id="{0A978E67-EB2D-428A-8A92-A14CC0F93C85}"/>
                  </a:ext>
                </a:extLst>
              </p:cNvPr>
              <p:cNvSpPr>
                <a:spLocks noEditPoints="1"/>
              </p:cNvSpPr>
              <p:nvPr/>
            </p:nvSpPr>
            <p:spPr bwMode="gray">
              <a:xfrm rot="5400000">
                <a:off x="3759747" y="2006245"/>
                <a:ext cx="386517" cy="273890"/>
              </a:xfrm>
              <a:custGeom>
                <a:avLst/>
                <a:gdLst>
                  <a:gd name="T0" fmla="*/ 0 w 2400"/>
                  <a:gd name="T1" fmla="*/ 497 h 1697"/>
                  <a:gd name="T2" fmla="*/ 1200 w 2400"/>
                  <a:gd name="T3" fmla="*/ 0 h 1697"/>
                  <a:gd name="T4" fmla="*/ 2396 w 2400"/>
                  <a:gd name="T5" fmla="*/ 493 h 1697"/>
                  <a:gd name="T6" fmla="*/ 2400 w 2400"/>
                  <a:gd name="T7" fmla="*/ 497 h 1697"/>
                  <a:gd name="T8" fmla="*/ 2229 w 2400"/>
                  <a:gd name="T9" fmla="*/ 668 h 1697"/>
                  <a:gd name="T10" fmla="*/ 1200 w 2400"/>
                  <a:gd name="T11" fmla="*/ 242 h 1697"/>
                  <a:gd name="T12" fmla="*/ 171 w 2400"/>
                  <a:gd name="T13" fmla="*/ 668 h 1697"/>
                  <a:gd name="T14" fmla="*/ 0 w 2400"/>
                  <a:gd name="T15" fmla="*/ 497 h 1697"/>
                  <a:gd name="T16" fmla="*/ 343 w 2400"/>
                  <a:gd name="T17" fmla="*/ 840 h 1697"/>
                  <a:gd name="T18" fmla="*/ 1200 w 2400"/>
                  <a:gd name="T19" fmla="*/ 485 h 1697"/>
                  <a:gd name="T20" fmla="*/ 2057 w 2400"/>
                  <a:gd name="T21" fmla="*/ 840 h 1697"/>
                  <a:gd name="T22" fmla="*/ 1886 w 2400"/>
                  <a:gd name="T23" fmla="*/ 1011 h 1697"/>
                  <a:gd name="T24" fmla="*/ 1200 w 2400"/>
                  <a:gd name="T25" fmla="*/ 727 h 1697"/>
                  <a:gd name="T26" fmla="*/ 514 w 2400"/>
                  <a:gd name="T27" fmla="*/ 1011 h 1697"/>
                  <a:gd name="T28" fmla="*/ 343 w 2400"/>
                  <a:gd name="T29" fmla="*/ 840 h 1697"/>
                  <a:gd name="T30" fmla="*/ 686 w 2400"/>
                  <a:gd name="T31" fmla="*/ 1183 h 1697"/>
                  <a:gd name="T32" fmla="*/ 1200 w 2400"/>
                  <a:gd name="T33" fmla="*/ 970 h 1697"/>
                  <a:gd name="T34" fmla="*/ 1714 w 2400"/>
                  <a:gd name="T35" fmla="*/ 1183 h 1697"/>
                  <a:gd name="T36" fmla="*/ 1543 w 2400"/>
                  <a:gd name="T37" fmla="*/ 1354 h 1697"/>
                  <a:gd name="T38" fmla="*/ 1200 w 2400"/>
                  <a:gd name="T39" fmla="*/ 1212 h 1697"/>
                  <a:gd name="T40" fmla="*/ 857 w 2400"/>
                  <a:gd name="T41" fmla="*/ 1354 h 1697"/>
                  <a:gd name="T42" fmla="*/ 686 w 2400"/>
                  <a:gd name="T43" fmla="*/ 1183 h 1697"/>
                  <a:gd name="T44" fmla="*/ 1029 w 2400"/>
                  <a:gd name="T45" fmla="*/ 1526 h 1697"/>
                  <a:gd name="T46" fmla="*/ 1200 w 2400"/>
                  <a:gd name="T47" fmla="*/ 1455 h 1697"/>
                  <a:gd name="T48" fmla="*/ 1371 w 2400"/>
                  <a:gd name="T49" fmla="*/ 1526 h 1697"/>
                  <a:gd name="T50" fmla="*/ 1200 w 2400"/>
                  <a:gd name="T51" fmla="*/ 1697 h 1697"/>
                  <a:gd name="T52" fmla="*/ 1029 w 2400"/>
                  <a:gd name="T53" fmla="*/ 152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0" h="1697">
                    <a:moveTo>
                      <a:pt x="0" y="497"/>
                    </a:moveTo>
                    <a:cubicBezTo>
                      <a:pt x="307" y="190"/>
                      <a:pt x="731" y="0"/>
                      <a:pt x="1200" y="0"/>
                    </a:cubicBezTo>
                    <a:cubicBezTo>
                      <a:pt x="1667" y="0"/>
                      <a:pt x="2089" y="188"/>
                      <a:pt x="2396" y="493"/>
                    </a:cubicBezTo>
                    <a:cubicBezTo>
                      <a:pt x="2400" y="497"/>
                      <a:pt x="2400" y="497"/>
                      <a:pt x="2400" y="497"/>
                    </a:cubicBezTo>
                    <a:cubicBezTo>
                      <a:pt x="2229" y="668"/>
                      <a:pt x="2229" y="668"/>
                      <a:pt x="2229" y="668"/>
                    </a:cubicBezTo>
                    <a:cubicBezTo>
                      <a:pt x="1965" y="405"/>
                      <a:pt x="1602" y="242"/>
                      <a:pt x="1200" y="242"/>
                    </a:cubicBezTo>
                    <a:cubicBezTo>
                      <a:pt x="798" y="242"/>
                      <a:pt x="435" y="405"/>
                      <a:pt x="171" y="668"/>
                    </a:cubicBezTo>
                    <a:lnTo>
                      <a:pt x="0" y="497"/>
                    </a:lnTo>
                    <a:close/>
                    <a:moveTo>
                      <a:pt x="343" y="840"/>
                    </a:moveTo>
                    <a:cubicBezTo>
                      <a:pt x="562" y="620"/>
                      <a:pt x="865" y="485"/>
                      <a:pt x="1200" y="485"/>
                    </a:cubicBezTo>
                    <a:cubicBezTo>
                      <a:pt x="1535" y="485"/>
                      <a:pt x="1838" y="620"/>
                      <a:pt x="2057" y="840"/>
                    </a:cubicBezTo>
                    <a:cubicBezTo>
                      <a:pt x="1886" y="1011"/>
                      <a:pt x="1886" y="1011"/>
                      <a:pt x="1886" y="1011"/>
                    </a:cubicBezTo>
                    <a:cubicBezTo>
                      <a:pt x="1710" y="836"/>
                      <a:pt x="1468" y="727"/>
                      <a:pt x="1200" y="727"/>
                    </a:cubicBezTo>
                    <a:cubicBezTo>
                      <a:pt x="932" y="727"/>
                      <a:pt x="690" y="836"/>
                      <a:pt x="514" y="1011"/>
                    </a:cubicBezTo>
                    <a:lnTo>
                      <a:pt x="343" y="840"/>
                    </a:lnTo>
                    <a:close/>
                    <a:moveTo>
                      <a:pt x="686" y="1183"/>
                    </a:moveTo>
                    <a:cubicBezTo>
                      <a:pt x="817" y="1051"/>
                      <a:pt x="999" y="970"/>
                      <a:pt x="1200" y="970"/>
                    </a:cubicBezTo>
                    <a:cubicBezTo>
                      <a:pt x="1401" y="970"/>
                      <a:pt x="1583" y="1051"/>
                      <a:pt x="1714" y="1183"/>
                    </a:cubicBezTo>
                    <a:cubicBezTo>
                      <a:pt x="1543" y="1354"/>
                      <a:pt x="1543" y="1354"/>
                      <a:pt x="1543" y="1354"/>
                    </a:cubicBezTo>
                    <a:cubicBezTo>
                      <a:pt x="1455" y="1266"/>
                      <a:pt x="1334" y="1212"/>
                      <a:pt x="1200" y="1212"/>
                    </a:cubicBezTo>
                    <a:cubicBezTo>
                      <a:pt x="1066" y="1212"/>
                      <a:pt x="945" y="1266"/>
                      <a:pt x="857" y="1354"/>
                    </a:cubicBezTo>
                    <a:lnTo>
                      <a:pt x="686" y="1183"/>
                    </a:lnTo>
                    <a:close/>
                    <a:moveTo>
                      <a:pt x="1029" y="1526"/>
                    </a:moveTo>
                    <a:cubicBezTo>
                      <a:pt x="1072" y="1482"/>
                      <a:pt x="1133" y="1455"/>
                      <a:pt x="1200" y="1455"/>
                    </a:cubicBezTo>
                    <a:cubicBezTo>
                      <a:pt x="1267" y="1455"/>
                      <a:pt x="1328" y="1482"/>
                      <a:pt x="1371" y="1526"/>
                    </a:cubicBezTo>
                    <a:cubicBezTo>
                      <a:pt x="1200" y="1697"/>
                      <a:pt x="1200" y="1697"/>
                      <a:pt x="1200" y="1697"/>
                    </a:cubicBezTo>
                    <a:lnTo>
                      <a:pt x="1029" y="1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a:ln>
                    <a:noFill/>
                  </a:ln>
                  <a:solidFill>
                    <a:srgbClr val="FFFFFF"/>
                  </a:solidFill>
                  <a:effectLst/>
                  <a:uLnTx/>
                  <a:uFillTx/>
                  <a:latin typeface="Arial" pitchFamily="34" charset="0"/>
                  <a:ea typeface="ＭＳ Ｐゴシック" charset="-128"/>
                  <a:cs typeface="+mn-cs"/>
                </a:endParaRPr>
              </a:p>
            </p:txBody>
          </p:sp>
          <p:sp>
            <p:nvSpPr>
              <p:cNvPr id="131" name="Freeform 117">
                <a:extLst>
                  <a:ext uri="{FF2B5EF4-FFF2-40B4-BE49-F238E27FC236}">
                    <a16:creationId xmlns:a16="http://schemas.microsoft.com/office/drawing/2014/main" id="{B734ADC8-B77A-412F-9BCD-B80C5A10C0F0}"/>
                  </a:ext>
                </a:extLst>
              </p:cNvPr>
              <p:cNvSpPr>
                <a:spLocks noEditPoints="1"/>
              </p:cNvSpPr>
              <p:nvPr/>
            </p:nvSpPr>
            <p:spPr bwMode="gray">
              <a:xfrm rot="5400000">
                <a:off x="3759747" y="2006245"/>
                <a:ext cx="386517" cy="273890"/>
              </a:xfrm>
              <a:custGeom>
                <a:avLst/>
                <a:gdLst>
                  <a:gd name="T0" fmla="*/ 0 w 2400"/>
                  <a:gd name="T1" fmla="*/ 497 h 1697"/>
                  <a:gd name="T2" fmla="*/ 1200 w 2400"/>
                  <a:gd name="T3" fmla="*/ 0 h 1697"/>
                  <a:gd name="T4" fmla="*/ 2396 w 2400"/>
                  <a:gd name="T5" fmla="*/ 493 h 1697"/>
                  <a:gd name="T6" fmla="*/ 2400 w 2400"/>
                  <a:gd name="T7" fmla="*/ 497 h 1697"/>
                  <a:gd name="T8" fmla="*/ 2229 w 2400"/>
                  <a:gd name="T9" fmla="*/ 668 h 1697"/>
                  <a:gd name="T10" fmla="*/ 1200 w 2400"/>
                  <a:gd name="T11" fmla="*/ 242 h 1697"/>
                  <a:gd name="T12" fmla="*/ 171 w 2400"/>
                  <a:gd name="T13" fmla="*/ 668 h 1697"/>
                  <a:gd name="T14" fmla="*/ 0 w 2400"/>
                  <a:gd name="T15" fmla="*/ 497 h 1697"/>
                  <a:gd name="T16" fmla="*/ 343 w 2400"/>
                  <a:gd name="T17" fmla="*/ 840 h 1697"/>
                  <a:gd name="T18" fmla="*/ 1200 w 2400"/>
                  <a:gd name="T19" fmla="*/ 485 h 1697"/>
                  <a:gd name="T20" fmla="*/ 2057 w 2400"/>
                  <a:gd name="T21" fmla="*/ 840 h 1697"/>
                  <a:gd name="T22" fmla="*/ 1886 w 2400"/>
                  <a:gd name="T23" fmla="*/ 1011 h 1697"/>
                  <a:gd name="T24" fmla="*/ 1200 w 2400"/>
                  <a:gd name="T25" fmla="*/ 727 h 1697"/>
                  <a:gd name="T26" fmla="*/ 514 w 2400"/>
                  <a:gd name="T27" fmla="*/ 1011 h 1697"/>
                  <a:gd name="T28" fmla="*/ 343 w 2400"/>
                  <a:gd name="T29" fmla="*/ 840 h 1697"/>
                  <a:gd name="T30" fmla="*/ 686 w 2400"/>
                  <a:gd name="T31" fmla="*/ 1183 h 1697"/>
                  <a:gd name="T32" fmla="*/ 1200 w 2400"/>
                  <a:gd name="T33" fmla="*/ 970 h 1697"/>
                  <a:gd name="T34" fmla="*/ 1714 w 2400"/>
                  <a:gd name="T35" fmla="*/ 1183 h 1697"/>
                  <a:gd name="T36" fmla="*/ 1543 w 2400"/>
                  <a:gd name="T37" fmla="*/ 1354 h 1697"/>
                  <a:gd name="T38" fmla="*/ 1200 w 2400"/>
                  <a:gd name="T39" fmla="*/ 1212 h 1697"/>
                  <a:gd name="T40" fmla="*/ 857 w 2400"/>
                  <a:gd name="T41" fmla="*/ 1354 h 1697"/>
                  <a:gd name="T42" fmla="*/ 686 w 2400"/>
                  <a:gd name="T43" fmla="*/ 1183 h 1697"/>
                  <a:gd name="T44" fmla="*/ 1029 w 2400"/>
                  <a:gd name="T45" fmla="*/ 1526 h 1697"/>
                  <a:gd name="T46" fmla="*/ 1200 w 2400"/>
                  <a:gd name="T47" fmla="*/ 1455 h 1697"/>
                  <a:gd name="T48" fmla="*/ 1371 w 2400"/>
                  <a:gd name="T49" fmla="*/ 1526 h 1697"/>
                  <a:gd name="T50" fmla="*/ 1200 w 2400"/>
                  <a:gd name="T51" fmla="*/ 1697 h 1697"/>
                  <a:gd name="T52" fmla="*/ 1029 w 2400"/>
                  <a:gd name="T53" fmla="*/ 152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0" h="1697">
                    <a:moveTo>
                      <a:pt x="0" y="497"/>
                    </a:moveTo>
                    <a:cubicBezTo>
                      <a:pt x="307" y="190"/>
                      <a:pt x="731" y="0"/>
                      <a:pt x="1200" y="0"/>
                    </a:cubicBezTo>
                    <a:cubicBezTo>
                      <a:pt x="1667" y="0"/>
                      <a:pt x="2089" y="188"/>
                      <a:pt x="2396" y="493"/>
                    </a:cubicBezTo>
                    <a:cubicBezTo>
                      <a:pt x="2400" y="497"/>
                      <a:pt x="2400" y="497"/>
                      <a:pt x="2400" y="497"/>
                    </a:cubicBezTo>
                    <a:cubicBezTo>
                      <a:pt x="2229" y="668"/>
                      <a:pt x="2229" y="668"/>
                      <a:pt x="2229" y="668"/>
                    </a:cubicBezTo>
                    <a:cubicBezTo>
                      <a:pt x="1965" y="405"/>
                      <a:pt x="1602" y="242"/>
                      <a:pt x="1200" y="242"/>
                    </a:cubicBezTo>
                    <a:cubicBezTo>
                      <a:pt x="798" y="242"/>
                      <a:pt x="435" y="405"/>
                      <a:pt x="171" y="668"/>
                    </a:cubicBezTo>
                    <a:lnTo>
                      <a:pt x="0" y="497"/>
                    </a:lnTo>
                    <a:close/>
                    <a:moveTo>
                      <a:pt x="343" y="840"/>
                    </a:moveTo>
                    <a:cubicBezTo>
                      <a:pt x="562" y="620"/>
                      <a:pt x="865" y="485"/>
                      <a:pt x="1200" y="485"/>
                    </a:cubicBezTo>
                    <a:cubicBezTo>
                      <a:pt x="1535" y="485"/>
                      <a:pt x="1838" y="620"/>
                      <a:pt x="2057" y="840"/>
                    </a:cubicBezTo>
                    <a:cubicBezTo>
                      <a:pt x="1886" y="1011"/>
                      <a:pt x="1886" y="1011"/>
                      <a:pt x="1886" y="1011"/>
                    </a:cubicBezTo>
                    <a:cubicBezTo>
                      <a:pt x="1710" y="836"/>
                      <a:pt x="1468" y="727"/>
                      <a:pt x="1200" y="727"/>
                    </a:cubicBezTo>
                    <a:cubicBezTo>
                      <a:pt x="932" y="727"/>
                      <a:pt x="690" y="836"/>
                      <a:pt x="514" y="1011"/>
                    </a:cubicBezTo>
                    <a:lnTo>
                      <a:pt x="343" y="840"/>
                    </a:lnTo>
                    <a:close/>
                    <a:moveTo>
                      <a:pt x="686" y="1183"/>
                    </a:moveTo>
                    <a:cubicBezTo>
                      <a:pt x="817" y="1051"/>
                      <a:pt x="999" y="970"/>
                      <a:pt x="1200" y="970"/>
                    </a:cubicBezTo>
                    <a:cubicBezTo>
                      <a:pt x="1401" y="970"/>
                      <a:pt x="1583" y="1051"/>
                      <a:pt x="1714" y="1183"/>
                    </a:cubicBezTo>
                    <a:cubicBezTo>
                      <a:pt x="1543" y="1354"/>
                      <a:pt x="1543" y="1354"/>
                      <a:pt x="1543" y="1354"/>
                    </a:cubicBezTo>
                    <a:cubicBezTo>
                      <a:pt x="1455" y="1266"/>
                      <a:pt x="1334" y="1212"/>
                      <a:pt x="1200" y="1212"/>
                    </a:cubicBezTo>
                    <a:cubicBezTo>
                      <a:pt x="1066" y="1212"/>
                      <a:pt x="945" y="1266"/>
                      <a:pt x="857" y="1354"/>
                    </a:cubicBezTo>
                    <a:lnTo>
                      <a:pt x="686" y="1183"/>
                    </a:lnTo>
                    <a:close/>
                    <a:moveTo>
                      <a:pt x="1029" y="1526"/>
                    </a:moveTo>
                    <a:cubicBezTo>
                      <a:pt x="1072" y="1482"/>
                      <a:pt x="1133" y="1455"/>
                      <a:pt x="1200" y="1455"/>
                    </a:cubicBezTo>
                    <a:cubicBezTo>
                      <a:pt x="1267" y="1455"/>
                      <a:pt x="1328" y="1482"/>
                      <a:pt x="1371" y="1526"/>
                    </a:cubicBezTo>
                    <a:cubicBezTo>
                      <a:pt x="1200" y="1697"/>
                      <a:pt x="1200" y="1697"/>
                      <a:pt x="1200" y="1697"/>
                    </a:cubicBezTo>
                    <a:lnTo>
                      <a:pt x="1029" y="1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a:ln>
                    <a:noFill/>
                  </a:ln>
                  <a:solidFill>
                    <a:srgbClr val="FFFFFF"/>
                  </a:solidFill>
                  <a:effectLst/>
                  <a:uLnTx/>
                  <a:uFillTx/>
                  <a:latin typeface="Arial" pitchFamily="34" charset="0"/>
                  <a:ea typeface="ＭＳ Ｐゴシック" charset="-128"/>
                  <a:cs typeface="+mn-cs"/>
                </a:endParaRPr>
              </a:p>
            </p:txBody>
          </p:sp>
          <p:sp>
            <p:nvSpPr>
              <p:cNvPr id="132" name="Ellipse 149">
                <a:extLst>
                  <a:ext uri="{FF2B5EF4-FFF2-40B4-BE49-F238E27FC236}">
                    <a16:creationId xmlns:a16="http://schemas.microsoft.com/office/drawing/2014/main" id="{D7260903-E42F-4F20-A781-348212FA6D0D}"/>
                  </a:ext>
                </a:extLst>
              </p:cNvPr>
              <p:cNvSpPr/>
              <p:nvPr/>
            </p:nvSpPr>
            <p:spPr bwMode="gray">
              <a:xfrm>
                <a:off x="3738497" y="2078599"/>
                <a:ext cx="122867" cy="122867"/>
              </a:xfrm>
              <a:prstGeom prst="ellipse">
                <a:avLst/>
              </a:prstGeom>
              <a:grpFill/>
              <a:ln>
                <a:noFill/>
              </a:ln>
              <a:effectLst/>
            </p:spPr>
            <p:txBody>
              <a:bodyPr rot="0" spcFirstLastPara="0" vertOverflow="overflow" horzOverflow="overflow" vert="horz" wrap="square" lIns="76160" tIns="38080" rIns="76160" bIns="38080" numCol="1" spcCol="0" rtlCol="0" fromWordArt="0" anchor="ctr" anchorCtr="0" forceAA="0" compatLnSpc="1">
                <a:prstTxWarp prst="textNoShape">
                  <a:avLst/>
                </a:prstTxWarp>
                <a:noAutofit/>
              </a:bodyPr>
              <a:lstStyle/>
              <a:p>
                <a:pPr marL="0" marR="0" lvl="0" indent="0" algn="ctr"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dirty="0" err="1">
                  <a:ln>
                    <a:noFill/>
                  </a:ln>
                  <a:solidFill>
                    <a:srgbClr val="FFFFFF"/>
                  </a:solidFill>
                  <a:effectLst/>
                  <a:uLnTx/>
                  <a:uFillTx/>
                  <a:latin typeface="Arial" pitchFamily="34" charset="0"/>
                  <a:ea typeface="ＭＳ Ｐゴシック" charset="-128"/>
                  <a:cs typeface="+mn-cs"/>
                </a:endParaRPr>
              </a:p>
            </p:txBody>
          </p:sp>
          <p:sp>
            <p:nvSpPr>
              <p:cNvPr id="133" name="Freeform 116">
                <a:extLst>
                  <a:ext uri="{FF2B5EF4-FFF2-40B4-BE49-F238E27FC236}">
                    <a16:creationId xmlns:a16="http://schemas.microsoft.com/office/drawing/2014/main" id="{0050E1BB-D4BA-42FE-92F5-B329EA587583}"/>
                  </a:ext>
                </a:extLst>
              </p:cNvPr>
              <p:cNvSpPr>
                <a:spLocks noEditPoints="1"/>
              </p:cNvSpPr>
              <p:nvPr/>
            </p:nvSpPr>
            <p:spPr bwMode="gray">
              <a:xfrm rot="16200000" flipH="1">
                <a:off x="3450874" y="2006245"/>
                <a:ext cx="386517" cy="273890"/>
              </a:xfrm>
              <a:custGeom>
                <a:avLst/>
                <a:gdLst>
                  <a:gd name="T0" fmla="*/ 0 w 2400"/>
                  <a:gd name="T1" fmla="*/ 497 h 1697"/>
                  <a:gd name="T2" fmla="*/ 1200 w 2400"/>
                  <a:gd name="T3" fmla="*/ 0 h 1697"/>
                  <a:gd name="T4" fmla="*/ 2396 w 2400"/>
                  <a:gd name="T5" fmla="*/ 493 h 1697"/>
                  <a:gd name="T6" fmla="*/ 2400 w 2400"/>
                  <a:gd name="T7" fmla="*/ 497 h 1697"/>
                  <a:gd name="T8" fmla="*/ 2229 w 2400"/>
                  <a:gd name="T9" fmla="*/ 668 h 1697"/>
                  <a:gd name="T10" fmla="*/ 1200 w 2400"/>
                  <a:gd name="T11" fmla="*/ 242 h 1697"/>
                  <a:gd name="T12" fmla="*/ 171 w 2400"/>
                  <a:gd name="T13" fmla="*/ 668 h 1697"/>
                  <a:gd name="T14" fmla="*/ 0 w 2400"/>
                  <a:gd name="T15" fmla="*/ 497 h 1697"/>
                  <a:gd name="T16" fmla="*/ 343 w 2400"/>
                  <a:gd name="T17" fmla="*/ 840 h 1697"/>
                  <a:gd name="T18" fmla="*/ 1200 w 2400"/>
                  <a:gd name="T19" fmla="*/ 485 h 1697"/>
                  <a:gd name="T20" fmla="*/ 2057 w 2400"/>
                  <a:gd name="T21" fmla="*/ 840 h 1697"/>
                  <a:gd name="T22" fmla="*/ 1886 w 2400"/>
                  <a:gd name="T23" fmla="*/ 1011 h 1697"/>
                  <a:gd name="T24" fmla="*/ 1200 w 2400"/>
                  <a:gd name="T25" fmla="*/ 727 h 1697"/>
                  <a:gd name="T26" fmla="*/ 514 w 2400"/>
                  <a:gd name="T27" fmla="*/ 1011 h 1697"/>
                  <a:gd name="T28" fmla="*/ 343 w 2400"/>
                  <a:gd name="T29" fmla="*/ 840 h 1697"/>
                  <a:gd name="T30" fmla="*/ 686 w 2400"/>
                  <a:gd name="T31" fmla="*/ 1183 h 1697"/>
                  <a:gd name="T32" fmla="*/ 1200 w 2400"/>
                  <a:gd name="T33" fmla="*/ 970 h 1697"/>
                  <a:gd name="T34" fmla="*/ 1714 w 2400"/>
                  <a:gd name="T35" fmla="*/ 1183 h 1697"/>
                  <a:gd name="T36" fmla="*/ 1543 w 2400"/>
                  <a:gd name="T37" fmla="*/ 1354 h 1697"/>
                  <a:gd name="T38" fmla="*/ 1200 w 2400"/>
                  <a:gd name="T39" fmla="*/ 1212 h 1697"/>
                  <a:gd name="T40" fmla="*/ 857 w 2400"/>
                  <a:gd name="T41" fmla="*/ 1354 h 1697"/>
                  <a:gd name="T42" fmla="*/ 686 w 2400"/>
                  <a:gd name="T43" fmla="*/ 1183 h 1697"/>
                  <a:gd name="T44" fmla="*/ 1029 w 2400"/>
                  <a:gd name="T45" fmla="*/ 1526 h 1697"/>
                  <a:gd name="T46" fmla="*/ 1200 w 2400"/>
                  <a:gd name="T47" fmla="*/ 1455 h 1697"/>
                  <a:gd name="T48" fmla="*/ 1371 w 2400"/>
                  <a:gd name="T49" fmla="*/ 1526 h 1697"/>
                  <a:gd name="T50" fmla="*/ 1200 w 2400"/>
                  <a:gd name="T51" fmla="*/ 1697 h 1697"/>
                  <a:gd name="T52" fmla="*/ 1029 w 2400"/>
                  <a:gd name="T53" fmla="*/ 152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0" h="1697">
                    <a:moveTo>
                      <a:pt x="0" y="497"/>
                    </a:moveTo>
                    <a:cubicBezTo>
                      <a:pt x="307" y="190"/>
                      <a:pt x="731" y="0"/>
                      <a:pt x="1200" y="0"/>
                    </a:cubicBezTo>
                    <a:cubicBezTo>
                      <a:pt x="1667" y="0"/>
                      <a:pt x="2089" y="188"/>
                      <a:pt x="2396" y="493"/>
                    </a:cubicBezTo>
                    <a:cubicBezTo>
                      <a:pt x="2400" y="497"/>
                      <a:pt x="2400" y="497"/>
                      <a:pt x="2400" y="497"/>
                    </a:cubicBezTo>
                    <a:cubicBezTo>
                      <a:pt x="2229" y="668"/>
                      <a:pt x="2229" y="668"/>
                      <a:pt x="2229" y="668"/>
                    </a:cubicBezTo>
                    <a:cubicBezTo>
                      <a:pt x="1965" y="405"/>
                      <a:pt x="1602" y="242"/>
                      <a:pt x="1200" y="242"/>
                    </a:cubicBezTo>
                    <a:cubicBezTo>
                      <a:pt x="798" y="242"/>
                      <a:pt x="435" y="405"/>
                      <a:pt x="171" y="668"/>
                    </a:cubicBezTo>
                    <a:lnTo>
                      <a:pt x="0" y="497"/>
                    </a:lnTo>
                    <a:close/>
                    <a:moveTo>
                      <a:pt x="343" y="840"/>
                    </a:moveTo>
                    <a:cubicBezTo>
                      <a:pt x="562" y="620"/>
                      <a:pt x="865" y="485"/>
                      <a:pt x="1200" y="485"/>
                    </a:cubicBezTo>
                    <a:cubicBezTo>
                      <a:pt x="1535" y="485"/>
                      <a:pt x="1838" y="620"/>
                      <a:pt x="2057" y="840"/>
                    </a:cubicBezTo>
                    <a:cubicBezTo>
                      <a:pt x="1886" y="1011"/>
                      <a:pt x="1886" y="1011"/>
                      <a:pt x="1886" y="1011"/>
                    </a:cubicBezTo>
                    <a:cubicBezTo>
                      <a:pt x="1710" y="836"/>
                      <a:pt x="1468" y="727"/>
                      <a:pt x="1200" y="727"/>
                    </a:cubicBezTo>
                    <a:cubicBezTo>
                      <a:pt x="932" y="727"/>
                      <a:pt x="690" y="836"/>
                      <a:pt x="514" y="1011"/>
                    </a:cubicBezTo>
                    <a:lnTo>
                      <a:pt x="343" y="840"/>
                    </a:lnTo>
                    <a:close/>
                    <a:moveTo>
                      <a:pt x="686" y="1183"/>
                    </a:moveTo>
                    <a:cubicBezTo>
                      <a:pt x="817" y="1051"/>
                      <a:pt x="999" y="970"/>
                      <a:pt x="1200" y="970"/>
                    </a:cubicBezTo>
                    <a:cubicBezTo>
                      <a:pt x="1401" y="970"/>
                      <a:pt x="1583" y="1051"/>
                      <a:pt x="1714" y="1183"/>
                    </a:cubicBezTo>
                    <a:cubicBezTo>
                      <a:pt x="1543" y="1354"/>
                      <a:pt x="1543" y="1354"/>
                      <a:pt x="1543" y="1354"/>
                    </a:cubicBezTo>
                    <a:cubicBezTo>
                      <a:pt x="1455" y="1266"/>
                      <a:pt x="1334" y="1212"/>
                      <a:pt x="1200" y="1212"/>
                    </a:cubicBezTo>
                    <a:cubicBezTo>
                      <a:pt x="1066" y="1212"/>
                      <a:pt x="945" y="1266"/>
                      <a:pt x="857" y="1354"/>
                    </a:cubicBezTo>
                    <a:lnTo>
                      <a:pt x="686" y="1183"/>
                    </a:lnTo>
                    <a:close/>
                    <a:moveTo>
                      <a:pt x="1029" y="1526"/>
                    </a:moveTo>
                    <a:cubicBezTo>
                      <a:pt x="1072" y="1482"/>
                      <a:pt x="1133" y="1455"/>
                      <a:pt x="1200" y="1455"/>
                    </a:cubicBezTo>
                    <a:cubicBezTo>
                      <a:pt x="1267" y="1455"/>
                      <a:pt x="1328" y="1482"/>
                      <a:pt x="1371" y="1526"/>
                    </a:cubicBezTo>
                    <a:cubicBezTo>
                      <a:pt x="1200" y="1697"/>
                      <a:pt x="1200" y="1697"/>
                      <a:pt x="1200" y="1697"/>
                    </a:cubicBezTo>
                    <a:lnTo>
                      <a:pt x="1029" y="1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a:ln>
                    <a:noFill/>
                  </a:ln>
                  <a:solidFill>
                    <a:srgbClr val="FFFFFF"/>
                  </a:solidFill>
                  <a:effectLst/>
                  <a:uLnTx/>
                  <a:uFillTx/>
                  <a:latin typeface="Arial" pitchFamily="34" charset="0"/>
                  <a:ea typeface="ＭＳ Ｐゴシック" charset="-128"/>
                  <a:cs typeface="+mn-cs"/>
                </a:endParaRPr>
              </a:p>
            </p:txBody>
          </p:sp>
          <p:sp>
            <p:nvSpPr>
              <p:cNvPr id="134" name="Freeform 117">
                <a:extLst>
                  <a:ext uri="{FF2B5EF4-FFF2-40B4-BE49-F238E27FC236}">
                    <a16:creationId xmlns:a16="http://schemas.microsoft.com/office/drawing/2014/main" id="{DD24C1A3-B83A-46BB-BB5D-287B265C2180}"/>
                  </a:ext>
                </a:extLst>
              </p:cNvPr>
              <p:cNvSpPr>
                <a:spLocks noEditPoints="1"/>
              </p:cNvSpPr>
              <p:nvPr/>
            </p:nvSpPr>
            <p:spPr bwMode="gray">
              <a:xfrm rot="16200000" flipH="1">
                <a:off x="3450874" y="2006245"/>
                <a:ext cx="386517" cy="273890"/>
              </a:xfrm>
              <a:custGeom>
                <a:avLst/>
                <a:gdLst>
                  <a:gd name="T0" fmla="*/ 0 w 2400"/>
                  <a:gd name="T1" fmla="*/ 497 h 1697"/>
                  <a:gd name="T2" fmla="*/ 1200 w 2400"/>
                  <a:gd name="T3" fmla="*/ 0 h 1697"/>
                  <a:gd name="T4" fmla="*/ 2396 w 2400"/>
                  <a:gd name="T5" fmla="*/ 493 h 1697"/>
                  <a:gd name="T6" fmla="*/ 2400 w 2400"/>
                  <a:gd name="T7" fmla="*/ 497 h 1697"/>
                  <a:gd name="T8" fmla="*/ 2229 w 2400"/>
                  <a:gd name="T9" fmla="*/ 668 h 1697"/>
                  <a:gd name="T10" fmla="*/ 1200 w 2400"/>
                  <a:gd name="T11" fmla="*/ 242 h 1697"/>
                  <a:gd name="T12" fmla="*/ 171 w 2400"/>
                  <a:gd name="T13" fmla="*/ 668 h 1697"/>
                  <a:gd name="T14" fmla="*/ 0 w 2400"/>
                  <a:gd name="T15" fmla="*/ 497 h 1697"/>
                  <a:gd name="T16" fmla="*/ 343 w 2400"/>
                  <a:gd name="T17" fmla="*/ 840 h 1697"/>
                  <a:gd name="T18" fmla="*/ 1200 w 2400"/>
                  <a:gd name="T19" fmla="*/ 485 h 1697"/>
                  <a:gd name="T20" fmla="*/ 2057 w 2400"/>
                  <a:gd name="T21" fmla="*/ 840 h 1697"/>
                  <a:gd name="T22" fmla="*/ 1886 w 2400"/>
                  <a:gd name="T23" fmla="*/ 1011 h 1697"/>
                  <a:gd name="T24" fmla="*/ 1200 w 2400"/>
                  <a:gd name="T25" fmla="*/ 727 h 1697"/>
                  <a:gd name="T26" fmla="*/ 514 w 2400"/>
                  <a:gd name="T27" fmla="*/ 1011 h 1697"/>
                  <a:gd name="T28" fmla="*/ 343 w 2400"/>
                  <a:gd name="T29" fmla="*/ 840 h 1697"/>
                  <a:gd name="T30" fmla="*/ 686 w 2400"/>
                  <a:gd name="T31" fmla="*/ 1183 h 1697"/>
                  <a:gd name="T32" fmla="*/ 1200 w 2400"/>
                  <a:gd name="T33" fmla="*/ 970 h 1697"/>
                  <a:gd name="T34" fmla="*/ 1714 w 2400"/>
                  <a:gd name="T35" fmla="*/ 1183 h 1697"/>
                  <a:gd name="T36" fmla="*/ 1543 w 2400"/>
                  <a:gd name="T37" fmla="*/ 1354 h 1697"/>
                  <a:gd name="T38" fmla="*/ 1200 w 2400"/>
                  <a:gd name="T39" fmla="*/ 1212 h 1697"/>
                  <a:gd name="T40" fmla="*/ 857 w 2400"/>
                  <a:gd name="T41" fmla="*/ 1354 h 1697"/>
                  <a:gd name="T42" fmla="*/ 686 w 2400"/>
                  <a:gd name="T43" fmla="*/ 1183 h 1697"/>
                  <a:gd name="T44" fmla="*/ 1029 w 2400"/>
                  <a:gd name="T45" fmla="*/ 1526 h 1697"/>
                  <a:gd name="T46" fmla="*/ 1200 w 2400"/>
                  <a:gd name="T47" fmla="*/ 1455 h 1697"/>
                  <a:gd name="T48" fmla="*/ 1371 w 2400"/>
                  <a:gd name="T49" fmla="*/ 1526 h 1697"/>
                  <a:gd name="T50" fmla="*/ 1200 w 2400"/>
                  <a:gd name="T51" fmla="*/ 1697 h 1697"/>
                  <a:gd name="T52" fmla="*/ 1029 w 2400"/>
                  <a:gd name="T53" fmla="*/ 152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0" h="1697">
                    <a:moveTo>
                      <a:pt x="0" y="497"/>
                    </a:moveTo>
                    <a:cubicBezTo>
                      <a:pt x="307" y="190"/>
                      <a:pt x="731" y="0"/>
                      <a:pt x="1200" y="0"/>
                    </a:cubicBezTo>
                    <a:cubicBezTo>
                      <a:pt x="1667" y="0"/>
                      <a:pt x="2089" y="188"/>
                      <a:pt x="2396" y="493"/>
                    </a:cubicBezTo>
                    <a:cubicBezTo>
                      <a:pt x="2400" y="497"/>
                      <a:pt x="2400" y="497"/>
                      <a:pt x="2400" y="497"/>
                    </a:cubicBezTo>
                    <a:cubicBezTo>
                      <a:pt x="2229" y="668"/>
                      <a:pt x="2229" y="668"/>
                      <a:pt x="2229" y="668"/>
                    </a:cubicBezTo>
                    <a:cubicBezTo>
                      <a:pt x="1965" y="405"/>
                      <a:pt x="1602" y="242"/>
                      <a:pt x="1200" y="242"/>
                    </a:cubicBezTo>
                    <a:cubicBezTo>
                      <a:pt x="798" y="242"/>
                      <a:pt x="435" y="405"/>
                      <a:pt x="171" y="668"/>
                    </a:cubicBezTo>
                    <a:lnTo>
                      <a:pt x="0" y="497"/>
                    </a:lnTo>
                    <a:close/>
                    <a:moveTo>
                      <a:pt x="343" y="840"/>
                    </a:moveTo>
                    <a:cubicBezTo>
                      <a:pt x="562" y="620"/>
                      <a:pt x="865" y="485"/>
                      <a:pt x="1200" y="485"/>
                    </a:cubicBezTo>
                    <a:cubicBezTo>
                      <a:pt x="1535" y="485"/>
                      <a:pt x="1838" y="620"/>
                      <a:pt x="2057" y="840"/>
                    </a:cubicBezTo>
                    <a:cubicBezTo>
                      <a:pt x="1886" y="1011"/>
                      <a:pt x="1886" y="1011"/>
                      <a:pt x="1886" y="1011"/>
                    </a:cubicBezTo>
                    <a:cubicBezTo>
                      <a:pt x="1710" y="836"/>
                      <a:pt x="1468" y="727"/>
                      <a:pt x="1200" y="727"/>
                    </a:cubicBezTo>
                    <a:cubicBezTo>
                      <a:pt x="932" y="727"/>
                      <a:pt x="690" y="836"/>
                      <a:pt x="514" y="1011"/>
                    </a:cubicBezTo>
                    <a:lnTo>
                      <a:pt x="343" y="840"/>
                    </a:lnTo>
                    <a:close/>
                    <a:moveTo>
                      <a:pt x="686" y="1183"/>
                    </a:moveTo>
                    <a:cubicBezTo>
                      <a:pt x="817" y="1051"/>
                      <a:pt x="999" y="970"/>
                      <a:pt x="1200" y="970"/>
                    </a:cubicBezTo>
                    <a:cubicBezTo>
                      <a:pt x="1401" y="970"/>
                      <a:pt x="1583" y="1051"/>
                      <a:pt x="1714" y="1183"/>
                    </a:cubicBezTo>
                    <a:cubicBezTo>
                      <a:pt x="1543" y="1354"/>
                      <a:pt x="1543" y="1354"/>
                      <a:pt x="1543" y="1354"/>
                    </a:cubicBezTo>
                    <a:cubicBezTo>
                      <a:pt x="1455" y="1266"/>
                      <a:pt x="1334" y="1212"/>
                      <a:pt x="1200" y="1212"/>
                    </a:cubicBezTo>
                    <a:cubicBezTo>
                      <a:pt x="1066" y="1212"/>
                      <a:pt x="945" y="1266"/>
                      <a:pt x="857" y="1354"/>
                    </a:cubicBezTo>
                    <a:lnTo>
                      <a:pt x="686" y="1183"/>
                    </a:lnTo>
                    <a:close/>
                    <a:moveTo>
                      <a:pt x="1029" y="1526"/>
                    </a:moveTo>
                    <a:cubicBezTo>
                      <a:pt x="1072" y="1482"/>
                      <a:pt x="1133" y="1455"/>
                      <a:pt x="1200" y="1455"/>
                    </a:cubicBezTo>
                    <a:cubicBezTo>
                      <a:pt x="1267" y="1455"/>
                      <a:pt x="1328" y="1482"/>
                      <a:pt x="1371" y="1526"/>
                    </a:cubicBezTo>
                    <a:cubicBezTo>
                      <a:pt x="1200" y="1697"/>
                      <a:pt x="1200" y="1697"/>
                      <a:pt x="1200" y="1697"/>
                    </a:cubicBezTo>
                    <a:lnTo>
                      <a:pt x="1029" y="1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a:ln>
                    <a:noFill/>
                  </a:ln>
                  <a:solidFill>
                    <a:srgbClr val="FFFFFF"/>
                  </a:solidFill>
                  <a:effectLst/>
                  <a:uLnTx/>
                  <a:uFillTx/>
                  <a:latin typeface="Arial" pitchFamily="34" charset="0"/>
                  <a:ea typeface="ＭＳ Ｐゴシック" charset="-128"/>
                  <a:cs typeface="+mn-cs"/>
                </a:endParaRPr>
              </a:p>
            </p:txBody>
          </p:sp>
        </p:grpSp>
        <p:grpSp>
          <p:nvGrpSpPr>
            <p:cNvPr id="124" name="Gruppieren 152">
              <a:extLst>
                <a:ext uri="{FF2B5EF4-FFF2-40B4-BE49-F238E27FC236}">
                  <a16:creationId xmlns:a16="http://schemas.microsoft.com/office/drawing/2014/main" id="{6D90DB3C-FB6A-4549-8569-F16DE09C827A}"/>
                </a:ext>
              </a:extLst>
            </p:cNvPr>
            <p:cNvGrpSpPr>
              <a:grpSpLocks noChangeAspect="1"/>
            </p:cNvGrpSpPr>
            <p:nvPr/>
          </p:nvGrpSpPr>
          <p:grpSpPr>
            <a:xfrm>
              <a:off x="4421605" y="3879785"/>
              <a:ext cx="499794" cy="360478"/>
              <a:chOff x="3507188" y="1949931"/>
              <a:chExt cx="582763" cy="386517"/>
            </a:xfrm>
            <a:solidFill>
              <a:srgbClr val="FFB900"/>
            </a:solidFill>
            <a:scene3d>
              <a:camera prst="isometricOffAxis1Right">
                <a:rot lat="1200000" lon="19200000" rev="0"/>
              </a:camera>
              <a:lightRig rig="threePt" dir="t"/>
            </a:scene3d>
          </p:grpSpPr>
          <p:sp>
            <p:nvSpPr>
              <p:cNvPr id="125" name="Freeform 116">
                <a:extLst>
                  <a:ext uri="{FF2B5EF4-FFF2-40B4-BE49-F238E27FC236}">
                    <a16:creationId xmlns:a16="http://schemas.microsoft.com/office/drawing/2014/main" id="{18B5F096-268D-428C-BF3E-01F5254A2D2E}"/>
                  </a:ext>
                </a:extLst>
              </p:cNvPr>
              <p:cNvSpPr>
                <a:spLocks noEditPoints="1"/>
              </p:cNvSpPr>
              <p:nvPr/>
            </p:nvSpPr>
            <p:spPr bwMode="gray">
              <a:xfrm rot="5400000">
                <a:off x="3759747" y="2006245"/>
                <a:ext cx="386517" cy="273890"/>
              </a:xfrm>
              <a:custGeom>
                <a:avLst/>
                <a:gdLst>
                  <a:gd name="T0" fmla="*/ 0 w 2400"/>
                  <a:gd name="T1" fmla="*/ 497 h 1697"/>
                  <a:gd name="T2" fmla="*/ 1200 w 2400"/>
                  <a:gd name="T3" fmla="*/ 0 h 1697"/>
                  <a:gd name="T4" fmla="*/ 2396 w 2400"/>
                  <a:gd name="T5" fmla="*/ 493 h 1697"/>
                  <a:gd name="T6" fmla="*/ 2400 w 2400"/>
                  <a:gd name="T7" fmla="*/ 497 h 1697"/>
                  <a:gd name="T8" fmla="*/ 2229 w 2400"/>
                  <a:gd name="T9" fmla="*/ 668 h 1697"/>
                  <a:gd name="T10" fmla="*/ 1200 w 2400"/>
                  <a:gd name="T11" fmla="*/ 242 h 1697"/>
                  <a:gd name="T12" fmla="*/ 171 w 2400"/>
                  <a:gd name="T13" fmla="*/ 668 h 1697"/>
                  <a:gd name="T14" fmla="*/ 0 w 2400"/>
                  <a:gd name="T15" fmla="*/ 497 h 1697"/>
                  <a:gd name="T16" fmla="*/ 343 w 2400"/>
                  <a:gd name="T17" fmla="*/ 840 h 1697"/>
                  <a:gd name="T18" fmla="*/ 1200 w 2400"/>
                  <a:gd name="T19" fmla="*/ 485 h 1697"/>
                  <a:gd name="T20" fmla="*/ 2057 w 2400"/>
                  <a:gd name="T21" fmla="*/ 840 h 1697"/>
                  <a:gd name="T22" fmla="*/ 1886 w 2400"/>
                  <a:gd name="T23" fmla="*/ 1011 h 1697"/>
                  <a:gd name="T24" fmla="*/ 1200 w 2400"/>
                  <a:gd name="T25" fmla="*/ 727 h 1697"/>
                  <a:gd name="T26" fmla="*/ 514 w 2400"/>
                  <a:gd name="T27" fmla="*/ 1011 h 1697"/>
                  <a:gd name="T28" fmla="*/ 343 w 2400"/>
                  <a:gd name="T29" fmla="*/ 840 h 1697"/>
                  <a:gd name="T30" fmla="*/ 686 w 2400"/>
                  <a:gd name="T31" fmla="*/ 1183 h 1697"/>
                  <a:gd name="T32" fmla="*/ 1200 w 2400"/>
                  <a:gd name="T33" fmla="*/ 970 h 1697"/>
                  <a:gd name="T34" fmla="*/ 1714 w 2400"/>
                  <a:gd name="T35" fmla="*/ 1183 h 1697"/>
                  <a:gd name="T36" fmla="*/ 1543 w 2400"/>
                  <a:gd name="T37" fmla="*/ 1354 h 1697"/>
                  <a:gd name="T38" fmla="*/ 1200 w 2400"/>
                  <a:gd name="T39" fmla="*/ 1212 h 1697"/>
                  <a:gd name="T40" fmla="*/ 857 w 2400"/>
                  <a:gd name="T41" fmla="*/ 1354 h 1697"/>
                  <a:gd name="T42" fmla="*/ 686 w 2400"/>
                  <a:gd name="T43" fmla="*/ 1183 h 1697"/>
                  <a:gd name="T44" fmla="*/ 1029 w 2400"/>
                  <a:gd name="T45" fmla="*/ 1526 h 1697"/>
                  <a:gd name="T46" fmla="*/ 1200 w 2400"/>
                  <a:gd name="T47" fmla="*/ 1455 h 1697"/>
                  <a:gd name="T48" fmla="*/ 1371 w 2400"/>
                  <a:gd name="T49" fmla="*/ 1526 h 1697"/>
                  <a:gd name="T50" fmla="*/ 1200 w 2400"/>
                  <a:gd name="T51" fmla="*/ 1697 h 1697"/>
                  <a:gd name="T52" fmla="*/ 1029 w 2400"/>
                  <a:gd name="T53" fmla="*/ 152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0" h="1697">
                    <a:moveTo>
                      <a:pt x="0" y="497"/>
                    </a:moveTo>
                    <a:cubicBezTo>
                      <a:pt x="307" y="190"/>
                      <a:pt x="731" y="0"/>
                      <a:pt x="1200" y="0"/>
                    </a:cubicBezTo>
                    <a:cubicBezTo>
                      <a:pt x="1667" y="0"/>
                      <a:pt x="2089" y="188"/>
                      <a:pt x="2396" y="493"/>
                    </a:cubicBezTo>
                    <a:cubicBezTo>
                      <a:pt x="2400" y="497"/>
                      <a:pt x="2400" y="497"/>
                      <a:pt x="2400" y="497"/>
                    </a:cubicBezTo>
                    <a:cubicBezTo>
                      <a:pt x="2229" y="668"/>
                      <a:pt x="2229" y="668"/>
                      <a:pt x="2229" y="668"/>
                    </a:cubicBezTo>
                    <a:cubicBezTo>
                      <a:pt x="1965" y="405"/>
                      <a:pt x="1602" y="242"/>
                      <a:pt x="1200" y="242"/>
                    </a:cubicBezTo>
                    <a:cubicBezTo>
                      <a:pt x="798" y="242"/>
                      <a:pt x="435" y="405"/>
                      <a:pt x="171" y="668"/>
                    </a:cubicBezTo>
                    <a:lnTo>
                      <a:pt x="0" y="497"/>
                    </a:lnTo>
                    <a:close/>
                    <a:moveTo>
                      <a:pt x="343" y="840"/>
                    </a:moveTo>
                    <a:cubicBezTo>
                      <a:pt x="562" y="620"/>
                      <a:pt x="865" y="485"/>
                      <a:pt x="1200" y="485"/>
                    </a:cubicBezTo>
                    <a:cubicBezTo>
                      <a:pt x="1535" y="485"/>
                      <a:pt x="1838" y="620"/>
                      <a:pt x="2057" y="840"/>
                    </a:cubicBezTo>
                    <a:cubicBezTo>
                      <a:pt x="1886" y="1011"/>
                      <a:pt x="1886" y="1011"/>
                      <a:pt x="1886" y="1011"/>
                    </a:cubicBezTo>
                    <a:cubicBezTo>
                      <a:pt x="1710" y="836"/>
                      <a:pt x="1468" y="727"/>
                      <a:pt x="1200" y="727"/>
                    </a:cubicBezTo>
                    <a:cubicBezTo>
                      <a:pt x="932" y="727"/>
                      <a:pt x="690" y="836"/>
                      <a:pt x="514" y="1011"/>
                    </a:cubicBezTo>
                    <a:lnTo>
                      <a:pt x="343" y="840"/>
                    </a:lnTo>
                    <a:close/>
                    <a:moveTo>
                      <a:pt x="686" y="1183"/>
                    </a:moveTo>
                    <a:cubicBezTo>
                      <a:pt x="817" y="1051"/>
                      <a:pt x="999" y="970"/>
                      <a:pt x="1200" y="970"/>
                    </a:cubicBezTo>
                    <a:cubicBezTo>
                      <a:pt x="1401" y="970"/>
                      <a:pt x="1583" y="1051"/>
                      <a:pt x="1714" y="1183"/>
                    </a:cubicBezTo>
                    <a:cubicBezTo>
                      <a:pt x="1543" y="1354"/>
                      <a:pt x="1543" y="1354"/>
                      <a:pt x="1543" y="1354"/>
                    </a:cubicBezTo>
                    <a:cubicBezTo>
                      <a:pt x="1455" y="1266"/>
                      <a:pt x="1334" y="1212"/>
                      <a:pt x="1200" y="1212"/>
                    </a:cubicBezTo>
                    <a:cubicBezTo>
                      <a:pt x="1066" y="1212"/>
                      <a:pt x="945" y="1266"/>
                      <a:pt x="857" y="1354"/>
                    </a:cubicBezTo>
                    <a:lnTo>
                      <a:pt x="686" y="1183"/>
                    </a:lnTo>
                    <a:close/>
                    <a:moveTo>
                      <a:pt x="1029" y="1526"/>
                    </a:moveTo>
                    <a:cubicBezTo>
                      <a:pt x="1072" y="1482"/>
                      <a:pt x="1133" y="1455"/>
                      <a:pt x="1200" y="1455"/>
                    </a:cubicBezTo>
                    <a:cubicBezTo>
                      <a:pt x="1267" y="1455"/>
                      <a:pt x="1328" y="1482"/>
                      <a:pt x="1371" y="1526"/>
                    </a:cubicBezTo>
                    <a:cubicBezTo>
                      <a:pt x="1200" y="1697"/>
                      <a:pt x="1200" y="1697"/>
                      <a:pt x="1200" y="1697"/>
                    </a:cubicBezTo>
                    <a:lnTo>
                      <a:pt x="1029" y="1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a:ln>
                    <a:noFill/>
                  </a:ln>
                  <a:solidFill>
                    <a:srgbClr val="FFFFFF"/>
                  </a:solidFill>
                  <a:effectLst/>
                  <a:uLnTx/>
                  <a:uFillTx/>
                  <a:latin typeface="Arial" pitchFamily="34" charset="0"/>
                  <a:ea typeface="ＭＳ Ｐゴシック" charset="-128"/>
                  <a:cs typeface="+mn-cs"/>
                </a:endParaRPr>
              </a:p>
            </p:txBody>
          </p:sp>
          <p:sp>
            <p:nvSpPr>
              <p:cNvPr id="126" name="Freeform 117">
                <a:extLst>
                  <a:ext uri="{FF2B5EF4-FFF2-40B4-BE49-F238E27FC236}">
                    <a16:creationId xmlns:a16="http://schemas.microsoft.com/office/drawing/2014/main" id="{8C555095-7582-485E-9856-0F758A05E51E}"/>
                  </a:ext>
                </a:extLst>
              </p:cNvPr>
              <p:cNvSpPr>
                <a:spLocks noEditPoints="1"/>
              </p:cNvSpPr>
              <p:nvPr/>
            </p:nvSpPr>
            <p:spPr bwMode="gray">
              <a:xfrm rot="5400000">
                <a:off x="3759747" y="2006245"/>
                <a:ext cx="386517" cy="273890"/>
              </a:xfrm>
              <a:custGeom>
                <a:avLst/>
                <a:gdLst>
                  <a:gd name="T0" fmla="*/ 0 w 2400"/>
                  <a:gd name="T1" fmla="*/ 497 h 1697"/>
                  <a:gd name="T2" fmla="*/ 1200 w 2400"/>
                  <a:gd name="T3" fmla="*/ 0 h 1697"/>
                  <a:gd name="T4" fmla="*/ 2396 w 2400"/>
                  <a:gd name="T5" fmla="*/ 493 h 1697"/>
                  <a:gd name="T6" fmla="*/ 2400 w 2400"/>
                  <a:gd name="T7" fmla="*/ 497 h 1697"/>
                  <a:gd name="T8" fmla="*/ 2229 w 2400"/>
                  <a:gd name="T9" fmla="*/ 668 h 1697"/>
                  <a:gd name="T10" fmla="*/ 1200 w 2400"/>
                  <a:gd name="T11" fmla="*/ 242 h 1697"/>
                  <a:gd name="T12" fmla="*/ 171 w 2400"/>
                  <a:gd name="T13" fmla="*/ 668 h 1697"/>
                  <a:gd name="T14" fmla="*/ 0 w 2400"/>
                  <a:gd name="T15" fmla="*/ 497 h 1697"/>
                  <a:gd name="T16" fmla="*/ 343 w 2400"/>
                  <a:gd name="T17" fmla="*/ 840 h 1697"/>
                  <a:gd name="T18" fmla="*/ 1200 w 2400"/>
                  <a:gd name="T19" fmla="*/ 485 h 1697"/>
                  <a:gd name="T20" fmla="*/ 2057 w 2400"/>
                  <a:gd name="T21" fmla="*/ 840 h 1697"/>
                  <a:gd name="T22" fmla="*/ 1886 w 2400"/>
                  <a:gd name="T23" fmla="*/ 1011 h 1697"/>
                  <a:gd name="T24" fmla="*/ 1200 w 2400"/>
                  <a:gd name="T25" fmla="*/ 727 h 1697"/>
                  <a:gd name="T26" fmla="*/ 514 w 2400"/>
                  <a:gd name="T27" fmla="*/ 1011 h 1697"/>
                  <a:gd name="T28" fmla="*/ 343 w 2400"/>
                  <a:gd name="T29" fmla="*/ 840 h 1697"/>
                  <a:gd name="T30" fmla="*/ 686 w 2400"/>
                  <a:gd name="T31" fmla="*/ 1183 h 1697"/>
                  <a:gd name="T32" fmla="*/ 1200 w 2400"/>
                  <a:gd name="T33" fmla="*/ 970 h 1697"/>
                  <a:gd name="T34" fmla="*/ 1714 w 2400"/>
                  <a:gd name="T35" fmla="*/ 1183 h 1697"/>
                  <a:gd name="T36" fmla="*/ 1543 w 2400"/>
                  <a:gd name="T37" fmla="*/ 1354 h 1697"/>
                  <a:gd name="T38" fmla="*/ 1200 w 2400"/>
                  <a:gd name="T39" fmla="*/ 1212 h 1697"/>
                  <a:gd name="T40" fmla="*/ 857 w 2400"/>
                  <a:gd name="T41" fmla="*/ 1354 h 1697"/>
                  <a:gd name="T42" fmla="*/ 686 w 2400"/>
                  <a:gd name="T43" fmla="*/ 1183 h 1697"/>
                  <a:gd name="T44" fmla="*/ 1029 w 2400"/>
                  <a:gd name="T45" fmla="*/ 1526 h 1697"/>
                  <a:gd name="T46" fmla="*/ 1200 w 2400"/>
                  <a:gd name="T47" fmla="*/ 1455 h 1697"/>
                  <a:gd name="T48" fmla="*/ 1371 w 2400"/>
                  <a:gd name="T49" fmla="*/ 1526 h 1697"/>
                  <a:gd name="T50" fmla="*/ 1200 w 2400"/>
                  <a:gd name="T51" fmla="*/ 1697 h 1697"/>
                  <a:gd name="T52" fmla="*/ 1029 w 2400"/>
                  <a:gd name="T53" fmla="*/ 152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0" h="1697">
                    <a:moveTo>
                      <a:pt x="0" y="497"/>
                    </a:moveTo>
                    <a:cubicBezTo>
                      <a:pt x="307" y="190"/>
                      <a:pt x="731" y="0"/>
                      <a:pt x="1200" y="0"/>
                    </a:cubicBezTo>
                    <a:cubicBezTo>
                      <a:pt x="1667" y="0"/>
                      <a:pt x="2089" y="188"/>
                      <a:pt x="2396" y="493"/>
                    </a:cubicBezTo>
                    <a:cubicBezTo>
                      <a:pt x="2400" y="497"/>
                      <a:pt x="2400" y="497"/>
                      <a:pt x="2400" y="497"/>
                    </a:cubicBezTo>
                    <a:cubicBezTo>
                      <a:pt x="2229" y="668"/>
                      <a:pt x="2229" y="668"/>
                      <a:pt x="2229" y="668"/>
                    </a:cubicBezTo>
                    <a:cubicBezTo>
                      <a:pt x="1965" y="405"/>
                      <a:pt x="1602" y="242"/>
                      <a:pt x="1200" y="242"/>
                    </a:cubicBezTo>
                    <a:cubicBezTo>
                      <a:pt x="798" y="242"/>
                      <a:pt x="435" y="405"/>
                      <a:pt x="171" y="668"/>
                    </a:cubicBezTo>
                    <a:lnTo>
                      <a:pt x="0" y="497"/>
                    </a:lnTo>
                    <a:close/>
                    <a:moveTo>
                      <a:pt x="343" y="840"/>
                    </a:moveTo>
                    <a:cubicBezTo>
                      <a:pt x="562" y="620"/>
                      <a:pt x="865" y="485"/>
                      <a:pt x="1200" y="485"/>
                    </a:cubicBezTo>
                    <a:cubicBezTo>
                      <a:pt x="1535" y="485"/>
                      <a:pt x="1838" y="620"/>
                      <a:pt x="2057" y="840"/>
                    </a:cubicBezTo>
                    <a:cubicBezTo>
                      <a:pt x="1886" y="1011"/>
                      <a:pt x="1886" y="1011"/>
                      <a:pt x="1886" y="1011"/>
                    </a:cubicBezTo>
                    <a:cubicBezTo>
                      <a:pt x="1710" y="836"/>
                      <a:pt x="1468" y="727"/>
                      <a:pt x="1200" y="727"/>
                    </a:cubicBezTo>
                    <a:cubicBezTo>
                      <a:pt x="932" y="727"/>
                      <a:pt x="690" y="836"/>
                      <a:pt x="514" y="1011"/>
                    </a:cubicBezTo>
                    <a:lnTo>
                      <a:pt x="343" y="840"/>
                    </a:lnTo>
                    <a:close/>
                    <a:moveTo>
                      <a:pt x="686" y="1183"/>
                    </a:moveTo>
                    <a:cubicBezTo>
                      <a:pt x="817" y="1051"/>
                      <a:pt x="999" y="970"/>
                      <a:pt x="1200" y="970"/>
                    </a:cubicBezTo>
                    <a:cubicBezTo>
                      <a:pt x="1401" y="970"/>
                      <a:pt x="1583" y="1051"/>
                      <a:pt x="1714" y="1183"/>
                    </a:cubicBezTo>
                    <a:cubicBezTo>
                      <a:pt x="1543" y="1354"/>
                      <a:pt x="1543" y="1354"/>
                      <a:pt x="1543" y="1354"/>
                    </a:cubicBezTo>
                    <a:cubicBezTo>
                      <a:pt x="1455" y="1266"/>
                      <a:pt x="1334" y="1212"/>
                      <a:pt x="1200" y="1212"/>
                    </a:cubicBezTo>
                    <a:cubicBezTo>
                      <a:pt x="1066" y="1212"/>
                      <a:pt x="945" y="1266"/>
                      <a:pt x="857" y="1354"/>
                    </a:cubicBezTo>
                    <a:lnTo>
                      <a:pt x="686" y="1183"/>
                    </a:lnTo>
                    <a:close/>
                    <a:moveTo>
                      <a:pt x="1029" y="1526"/>
                    </a:moveTo>
                    <a:cubicBezTo>
                      <a:pt x="1072" y="1482"/>
                      <a:pt x="1133" y="1455"/>
                      <a:pt x="1200" y="1455"/>
                    </a:cubicBezTo>
                    <a:cubicBezTo>
                      <a:pt x="1267" y="1455"/>
                      <a:pt x="1328" y="1482"/>
                      <a:pt x="1371" y="1526"/>
                    </a:cubicBezTo>
                    <a:cubicBezTo>
                      <a:pt x="1200" y="1697"/>
                      <a:pt x="1200" y="1697"/>
                      <a:pt x="1200" y="1697"/>
                    </a:cubicBezTo>
                    <a:lnTo>
                      <a:pt x="1029" y="1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a:ln>
                    <a:noFill/>
                  </a:ln>
                  <a:solidFill>
                    <a:srgbClr val="FFFFFF"/>
                  </a:solidFill>
                  <a:effectLst/>
                  <a:uLnTx/>
                  <a:uFillTx/>
                  <a:latin typeface="Arial" pitchFamily="34" charset="0"/>
                  <a:ea typeface="ＭＳ Ｐゴシック" charset="-128"/>
                  <a:cs typeface="+mn-cs"/>
                </a:endParaRPr>
              </a:p>
            </p:txBody>
          </p:sp>
          <p:sp>
            <p:nvSpPr>
              <p:cNvPr id="127" name="Ellipse 155">
                <a:extLst>
                  <a:ext uri="{FF2B5EF4-FFF2-40B4-BE49-F238E27FC236}">
                    <a16:creationId xmlns:a16="http://schemas.microsoft.com/office/drawing/2014/main" id="{01A75B4E-DCEA-4CAD-86F6-640594AEFCC4}"/>
                  </a:ext>
                </a:extLst>
              </p:cNvPr>
              <p:cNvSpPr/>
              <p:nvPr/>
            </p:nvSpPr>
            <p:spPr bwMode="gray">
              <a:xfrm>
                <a:off x="3738497" y="2078599"/>
                <a:ext cx="122867" cy="122867"/>
              </a:xfrm>
              <a:prstGeom prst="ellipse">
                <a:avLst/>
              </a:prstGeom>
              <a:grpFill/>
              <a:ln>
                <a:noFill/>
              </a:ln>
              <a:effectLst/>
            </p:spPr>
            <p:txBody>
              <a:bodyPr rot="0" spcFirstLastPara="0" vertOverflow="overflow" horzOverflow="overflow" vert="horz" wrap="square" lIns="76160" tIns="38080" rIns="76160" bIns="38080" numCol="1" spcCol="0" rtlCol="0" fromWordArt="0" anchor="ctr" anchorCtr="0" forceAA="0" compatLnSpc="1">
                <a:prstTxWarp prst="textNoShape">
                  <a:avLst/>
                </a:prstTxWarp>
                <a:noAutofit/>
              </a:bodyPr>
              <a:lstStyle/>
              <a:p>
                <a:pPr marL="0" marR="0" lvl="0" indent="0" algn="ctr"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dirty="0" err="1">
                  <a:ln>
                    <a:noFill/>
                  </a:ln>
                  <a:solidFill>
                    <a:srgbClr val="FFFFFF"/>
                  </a:solidFill>
                  <a:effectLst/>
                  <a:uLnTx/>
                  <a:uFillTx/>
                  <a:latin typeface="Arial" pitchFamily="34" charset="0"/>
                  <a:ea typeface="ＭＳ Ｐゴシック" charset="-128"/>
                  <a:cs typeface="+mn-cs"/>
                </a:endParaRPr>
              </a:p>
            </p:txBody>
          </p:sp>
          <p:sp>
            <p:nvSpPr>
              <p:cNvPr id="128" name="Freeform 116">
                <a:extLst>
                  <a:ext uri="{FF2B5EF4-FFF2-40B4-BE49-F238E27FC236}">
                    <a16:creationId xmlns:a16="http://schemas.microsoft.com/office/drawing/2014/main" id="{0330E295-8C70-422F-804B-E386ED64B29F}"/>
                  </a:ext>
                </a:extLst>
              </p:cNvPr>
              <p:cNvSpPr>
                <a:spLocks noEditPoints="1"/>
              </p:cNvSpPr>
              <p:nvPr/>
            </p:nvSpPr>
            <p:spPr bwMode="gray">
              <a:xfrm rot="16200000" flipH="1">
                <a:off x="3450874" y="2006245"/>
                <a:ext cx="386517" cy="273890"/>
              </a:xfrm>
              <a:custGeom>
                <a:avLst/>
                <a:gdLst>
                  <a:gd name="T0" fmla="*/ 0 w 2400"/>
                  <a:gd name="T1" fmla="*/ 497 h 1697"/>
                  <a:gd name="T2" fmla="*/ 1200 w 2400"/>
                  <a:gd name="T3" fmla="*/ 0 h 1697"/>
                  <a:gd name="T4" fmla="*/ 2396 w 2400"/>
                  <a:gd name="T5" fmla="*/ 493 h 1697"/>
                  <a:gd name="T6" fmla="*/ 2400 w 2400"/>
                  <a:gd name="T7" fmla="*/ 497 h 1697"/>
                  <a:gd name="T8" fmla="*/ 2229 w 2400"/>
                  <a:gd name="T9" fmla="*/ 668 h 1697"/>
                  <a:gd name="T10" fmla="*/ 1200 w 2400"/>
                  <a:gd name="T11" fmla="*/ 242 h 1697"/>
                  <a:gd name="T12" fmla="*/ 171 w 2400"/>
                  <a:gd name="T13" fmla="*/ 668 h 1697"/>
                  <a:gd name="T14" fmla="*/ 0 w 2400"/>
                  <a:gd name="T15" fmla="*/ 497 h 1697"/>
                  <a:gd name="T16" fmla="*/ 343 w 2400"/>
                  <a:gd name="T17" fmla="*/ 840 h 1697"/>
                  <a:gd name="T18" fmla="*/ 1200 w 2400"/>
                  <a:gd name="T19" fmla="*/ 485 h 1697"/>
                  <a:gd name="T20" fmla="*/ 2057 w 2400"/>
                  <a:gd name="T21" fmla="*/ 840 h 1697"/>
                  <a:gd name="T22" fmla="*/ 1886 w 2400"/>
                  <a:gd name="T23" fmla="*/ 1011 h 1697"/>
                  <a:gd name="T24" fmla="*/ 1200 w 2400"/>
                  <a:gd name="T25" fmla="*/ 727 h 1697"/>
                  <a:gd name="T26" fmla="*/ 514 w 2400"/>
                  <a:gd name="T27" fmla="*/ 1011 h 1697"/>
                  <a:gd name="T28" fmla="*/ 343 w 2400"/>
                  <a:gd name="T29" fmla="*/ 840 h 1697"/>
                  <a:gd name="T30" fmla="*/ 686 w 2400"/>
                  <a:gd name="T31" fmla="*/ 1183 h 1697"/>
                  <a:gd name="T32" fmla="*/ 1200 w 2400"/>
                  <a:gd name="T33" fmla="*/ 970 h 1697"/>
                  <a:gd name="T34" fmla="*/ 1714 w 2400"/>
                  <a:gd name="T35" fmla="*/ 1183 h 1697"/>
                  <a:gd name="T36" fmla="*/ 1543 w 2400"/>
                  <a:gd name="T37" fmla="*/ 1354 h 1697"/>
                  <a:gd name="T38" fmla="*/ 1200 w 2400"/>
                  <a:gd name="T39" fmla="*/ 1212 h 1697"/>
                  <a:gd name="T40" fmla="*/ 857 w 2400"/>
                  <a:gd name="T41" fmla="*/ 1354 h 1697"/>
                  <a:gd name="T42" fmla="*/ 686 w 2400"/>
                  <a:gd name="T43" fmla="*/ 1183 h 1697"/>
                  <a:gd name="T44" fmla="*/ 1029 w 2400"/>
                  <a:gd name="T45" fmla="*/ 1526 h 1697"/>
                  <a:gd name="T46" fmla="*/ 1200 w 2400"/>
                  <a:gd name="T47" fmla="*/ 1455 h 1697"/>
                  <a:gd name="T48" fmla="*/ 1371 w 2400"/>
                  <a:gd name="T49" fmla="*/ 1526 h 1697"/>
                  <a:gd name="T50" fmla="*/ 1200 w 2400"/>
                  <a:gd name="T51" fmla="*/ 1697 h 1697"/>
                  <a:gd name="T52" fmla="*/ 1029 w 2400"/>
                  <a:gd name="T53" fmla="*/ 152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0" h="1697">
                    <a:moveTo>
                      <a:pt x="0" y="497"/>
                    </a:moveTo>
                    <a:cubicBezTo>
                      <a:pt x="307" y="190"/>
                      <a:pt x="731" y="0"/>
                      <a:pt x="1200" y="0"/>
                    </a:cubicBezTo>
                    <a:cubicBezTo>
                      <a:pt x="1667" y="0"/>
                      <a:pt x="2089" y="188"/>
                      <a:pt x="2396" y="493"/>
                    </a:cubicBezTo>
                    <a:cubicBezTo>
                      <a:pt x="2400" y="497"/>
                      <a:pt x="2400" y="497"/>
                      <a:pt x="2400" y="497"/>
                    </a:cubicBezTo>
                    <a:cubicBezTo>
                      <a:pt x="2229" y="668"/>
                      <a:pt x="2229" y="668"/>
                      <a:pt x="2229" y="668"/>
                    </a:cubicBezTo>
                    <a:cubicBezTo>
                      <a:pt x="1965" y="405"/>
                      <a:pt x="1602" y="242"/>
                      <a:pt x="1200" y="242"/>
                    </a:cubicBezTo>
                    <a:cubicBezTo>
                      <a:pt x="798" y="242"/>
                      <a:pt x="435" y="405"/>
                      <a:pt x="171" y="668"/>
                    </a:cubicBezTo>
                    <a:lnTo>
                      <a:pt x="0" y="497"/>
                    </a:lnTo>
                    <a:close/>
                    <a:moveTo>
                      <a:pt x="343" y="840"/>
                    </a:moveTo>
                    <a:cubicBezTo>
                      <a:pt x="562" y="620"/>
                      <a:pt x="865" y="485"/>
                      <a:pt x="1200" y="485"/>
                    </a:cubicBezTo>
                    <a:cubicBezTo>
                      <a:pt x="1535" y="485"/>
                      <a:pt x="1838" y="620"/>
                      <a:pt x="2057" y="840"/>
                    </a:cubicBezTo>
                    <a:cubicBezTo>
                      <a:pt x="1886" y="1011"/>
                      <a:pt x="1886" y="1011"/>
                      <a:pt x="1886" y="1011"/>
                    </a:cubicBezTo>
                    <a:cubicBezTo>
                      <a:pt x="1710" y="836"/>
                      <a:pt x="1468" y="727"/>
                      <a:pt x="1200" y="727"/>
                    </a:cubicBezTo>
                    <a:cubicBezTo>
                      <a:pt x="932" y="727"/>
                      <a:pt x="690" y="836"/>
                      <a:pt x="514" y="1011"/>
                    </a:cubicBezTo>
                    <a:lnTo>
                      <a:pt x="343" y="840"/>
                    </a:lnTo>
                    <a:close/>
                    <a:moveTo>
                      <a:pt x="686" y="1183"/>
                    </a:moveTo>
                    <a:cubicBezTo>
                      <a:pt x="817" y="1051"/>
                      <a:pt x="999" y="970"/>
                      <a:pt x="1200" y="970"/>
                    </a:cubicBezTo>
                    <a:cubicBezTo>
                      <a:pt x="1401" y="970"/>
                      <a:pt x="1583" y="1051"/>
                      <a:pt x="1714" y="1183"/>
                    </a:cubicBezTo>
                    <a:cubicBezTo>
                      <a:pt x="1543" y="1354"/>
                      <a:pt x="1543" y="1354"/>
                      <a:pt x="1543" y="1354"/>
                    </a:cubicBezTo>
                    <a:cubicBezTo>
                      <a:pt x="1455" y="1266"/>
                      <a:pt x="1334" y="1212"/>
                      <a:pt x="1200" y="1212"/>
                    </a:cubicBezTo>
                    <a:cubicBezTo>
                      <a:pt x="1066" y="1212"/>
                      <a:pt x="945" y="1266"/>
                      <a:pt x="857" y="1354"/>
                    </a:cubicBezTo>
                    <a:lnTo>
                      <a:pt x="686" y="1183"/>
                    </a:lnTo>
                    <a:close/>
                    <a:moveTo>
                      <a:pt x="1029" y="1526"/>
                    </a:moveTo>
                    <a:cubicBezTo>
                      <a:pt x="1072" y="1482"/>
                      <a:pt x="1133" y="1455"/>
                      <a:pt x="1200" y="1455"/>
                    </a:cubicBezTo>
                    <a:cubicBezTo>
                      <a:pt x="1267" y="1455"/>
                      <a:pt x="1328" y="1482"/>
                      <a:pt x="1371" y="1526"/>
                    </a:cubicBezTo>
                    <a:cubicBezTo>
                      <a:pt x="1200" y="1697"/>
                      <a:pt x="1200" y="1697"/>
                      <a:pt x="1200" y="1697"/>
                    </a:cubicBezTo>
                    <a:lnTo>
                      <a:pt x="1029" y="1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a:ln>
                    <a:noFill/>
                  </a:ln>
                  <a:solidFill>
                    <a:srgbClr val="FFFFFF"/>
                  </a:solidFill>
                  <a:effectLst/>
                  <a:uLnTx/>
                  <a:uFillTx/>
                  <a:latin typeface="Arial" pitchFamily="34" charset="0"/>
                  <a:ea typeface="ＭＳ Ｐゴシック" charset="-128"/>
                  <a:cs typeface="+mn-cs"/>
                </a:endParaRPr>
              </a:p>
            </p:txBody>
          </p:sp>
          <p:sp>
            <p:nvSpPr>
              <p:cNvPr id="129" name="Freeform 117">
                <a:extLst>
                  <a:ext uri="{FF2B5EF4-FFF2-40B4-BE49-F238E27FC236}">
                    <a16:creationId xmlns:a16="http://schemas.microsoft.com/office/drawing/2014/main" id="{21C4AB44-F788-4813-80D2-BCE00CDBCFE0}"/>
                  </a:ext>
                </a:extLst>
              </p:cNvPr>
              <p:cNvSpPr>
                <a:spLocks noEditPoints="1"/>
              </p:cNvSpPr>
              <p:nvPr/>
            </p:nvSpPr>
            <p:spPr bwMode="gray">
              <a:xfrm rot="16200000" flipH="1">
                <a:off x="3450874" y="2006245"/>
                <a:ext cx="386517" cy="273890"/>
              </a:xfrm>
              <a:custGeom>
                <a:avLst/>
                <a:gdLst>
                  <a:gd name="T0" fmla="*/ 0 w 2400"/>
                  <a:gd name="T1" fmla="*/ 497 h 1697"/>
                  <a:gd name="T2" fmla="*/ 1200 w 2400"/>
                  <a:gd name="T3" fmla="*/ 0 h 1697"/>
                  <a:gd name="T4" fmla="*/ 2396 w 2400"/>
                  <a:gd name="T5" fmla="*/ 493 h 1697"/>
                  <a:gd name="T6" fmla="*/ 2400 w 2400"/>
                  <a:gd name="T7" fmla="*/ 497 h 1697"/>
                  <a:gd name="T8" fmla="*/ 2229 w 2400"/>
                  <a:gd name="T9" fmla="*/ 668 h 1697"/>
                  <a:gd name="T10" fmla="*/ 1200 w 2400"/>
                  <a:gd name="T11" fmla="*/ 242 h 1697"/>
                  <a:gd name="T12" fmla="*/ 171 w 2400"/>
                  <a:gd name="T13" fmla="*/ 668 h 1697"/>
                  <a:gd name="T14" fmla="*/ 0 w 2400"/>
                  <a:gd name="T15" fmla="*/ 497 h 1697"/>
                  <a:gd name="T16" fmla="*/ 343 w 2400"/>
                  <a:gd name="T17" fmla="*/ 840 h 1697"/>
                  <a:gd name="T18" fmla="*/ 1200 w 2400"/>
                  <a:gd name="T19" fmla="*/ 485 h 1697"/>
                  <a:gd name="T20" fmla="*/ 2057 w 2400"/>
                  <a:gd name="T21" fmla="*/ 840 h 1697"/>
                  <a:gd name="T22" fmla="*/ 1886 w 2400"/>
                  <a:gd name="T23" fmla="*/ 1011 h 1697"/>
                  <a:gd name="T24" fmla="*/ 1200 w 2400"/>
                  <a:gd name="T25" fmla="*/ 727 h 1697"/>
                  <a:gd name="T26" fmla="*/ 514 w 2400"/>
                  <a:gd name="T27" fmla="*/ 1011 h 1697"/>
                  <a:gd name="T28" fmla="*/ 343 w 2400"/>
                  <a:gd name="T29" fmla="*/ 840 h 1697"/>
                  <a:gd name="T30" fmla="*/ 686 w 2400"/>
                  <a:gd name="T31" fmla="*/ 1183 h 1697"/>
                  <a:gd name="T32" fmla="*/ 1200 w 2400"/>
                  <a:gd name="T33" fmla="*/ 970 h 1697"/>
                  <a:gd name="T34" fmla="*/ 1714 w 2400"/>
                  <a:gd name="T35" fmla="*/ 1183 h 1697"/>
                  <a:gd name="T36" fmla="*/ 1543 w 2400"/>
                  <a:gd name="T37" fmla="*/ 1354 h 1697"/>
                  <a:gd name="T38" fmla="*/ 1200 w 2400"/>
                  <a:gd name="T39" fmla="*/ 1212 h 1697"/>
                  <a:gd name="T40" fmla="*/ 857 w 2400"/>
                  <a:gd name="T41" fmla="*/ 1354 h 1697"/>
                  <a:gd name="T42" fmla="*/ 686 w 2400"/>
                  <a:gd name="T43" fmla="*/ 1183 h 1697"/>
                  <a:gd name="T44" fmla="*/ 1029 w 2400"/>
                  <a:gd name="T45" fmla="*/ 1526 h 1697"/>
                  <a:gd name="T46" fmla="*/ 1200 w 2400"/>
                  <a:gd name="T47" fmla="*/ 1455 h 1697"/>
                  <a:gd name="T48" fmla="*/ 1371 w 2400"/>
                  <a:gd name="T49" fmla="*/ 1526 h 1697"/>
                  <a:gd name="T50" fmla="*/ 1200 w 2400"/>
                  <a:gd name="T51" fmla="*/ 1697 h 1697"/>
                  <a:gd name="T52" fmla="*/ 1029 w 2400"/>
                  <a:gd name="T53" fmla="*/ 1526 h 1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00" h="1697">
                    <a:moveTo>
                      <a:pt x="0" y="497"/>
                    </a:moveTo>
                    <a:cubicBezTo>
                      <a:pt x="307" y="190"/>
                      <a:pt x="731" y="0"/>
                      <a:pt x="1200" y="0"/>
                    </a:cubicBezTo>
                    <a:cubicBezTo>
                      <a:pt x="1667" y="0"/>
                      <a:pt x="2089" y="188"/>
                      <a:pt x="2396" y="493"/>
                    </a:cubicBezTo>
                    <a:cubicBezTo>
                      <a:pt x="2400" y="497"/>
                      <a:pt x="2400" y="497"/>
                      <a:pt x="2400" y="497"/>
                    </a:cubicBezTo>
                    <a:cubicBezTo>
                      <a:pt x="2229" y="668"/>
                      <a:pt x="2229" y="668"/>
                      <a:pt x="2229" y="668"/>
                    </a:cubicBezTo>
                    <a:cubicBezTo>
                      <a:pt x="1965" y="405"/>
                      <a:pt x="1602" y="242"/>
                      <a:pt x="1200" y="242"/>
                    </a:cubicBezTo>
                    <a:cubicBezTo>
                      <a:pt x="798" y="242"/>
                      <a:pt x="435" y="405"/>
                      <a:pt x="171" y="668"/>
                    </a:cubicBezTo>
                    <a:lnTo>
                      <a:pt x="0" y="497"/>
                    </a:lnTo>
                    <a:close/>
                    <a:moveTo>
                      <a:pt x="343" y="840"/>
                    </a:moveTo>
                    <a:cubicBezTo>
                      <a:pt x="562" y="620"/>
                      <a:pt x="865" y="485"/>
                      <a:pt x="1200" y="485"/>
                    </a:cubicBezTo>
                    <a:cubicBezTo>
                      <a:pt x="1535" y="485"/>
                      <a:pt x="1838" y="620"/>
                      <a:pt x="2057" y="840"/>
                    </a:cubicBezTo>
                    <a:cubicBezTo>
                      <a:pt x="1886" y="1011"/>
                      <a:pt x="1886" y="1011"/>
                      <a:pt x="1886" y="1011"/>
                    </a:cubicBezTo>
                    <a:cubicBezTo>
                      <a:pt x="1710" y="836"/>
                      <a:pt x="1468" y="727"/>
                      <a:pt x="1200" y="727"/>
                    </a:cubicBezTo>
                    <a:cubicBezTo>
                      <a:pt x="932" y="727"/>
                      <a:pt x="690" y="836"/>
                      <a:pt x="514" y="1011"/>
                    </a:cubicBezTo>
                    <a:lnTo>
                      <a:pt x="343" y="840"/>
                    </a:lnTo>
                    <a:close/>
                    <a:moveTo>
                      <a:pt x="686" y="1183"/>
                    </a:moveTo>
                    <a:cubicBezTo>
                      <a:pt x="817" y="1051"/>
                      <a:pt x="999" y="970"/>
                      <a:pt x="1200" y="970"/>
                    </a:cubicBezTo>
                    <a:cubicBezTo>
                      <a:pt x="1401" y="970"/>
                      <a:pt x="1583" y="1051"/>
                      <a:pt x="1714" y="1183"/>
                    </a:cubicBezTo>
                    <a:cubicBezTo>
                      <a:pt x="1543" y="1354"/>
                      <a:pt x="1543" y="1354"/>
                      <a:pt x="1543" y="1354"/>
                    </a:cubicBezTo>
                    <a:cubicBezTo>
                      <a:pt x="1455" y="1266"/>
                      <a:pt x="1334" y="1212"/>
                      <a:pt x="1200" y="1212"/>
                    </a:cubicBezTo>
                    <a:cubicBezTo>
                      <a:pt x="1066" y="1212"/>
                      <a:pt x="945" y="1266"/>
                      <a:pt x="857" y="1354"/>
                    </a:cubicBezTo>
                    <a:lnTo>
                      <a:pt x="686" y="1183"/>
                    </a:lnTo>
                    <a:close/>
                    <a:moveTo>
                      <a:pt x="1029" y="1526"/>
                    </a:moveTo>
                    <a:cubicBezTo>
                      <a:pt x="1072" y="1482"/>
                      <a:pt x="1133" y="1455"/>
                      <a:pt x="1200" y="1455"/>
                    </a:cubicBezTo>
                    <a:cubicBezTo>
                      <a:pt x="1267" y="1455"/>
                      <a:pt x="1328" y="1482"/>
                      <a:pt x="1371" y="1526"/>
                    </a:cubicBezTo>
                    <a:cubicBezTo>
                      <a:pt x="1200" y="1697"/>
                      <a:pt x="1200" y="1697"/>
                      <a:pt x="1200" y="1697"/>
                    </a:cubicBezTo>
                    <a:lnTo>
                      <a:pt x="1029" y="1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160" tIns="38080" rIns="76160" bIns="38080" numCol="1" anchor="t" anchorCtr="0" compatLnSpc="1">
                <a:prstTxWarp prst="textNoShape">
                  <a:avLst/>
                </a:prstTxWarp>
              </a:bodyPr>
              <a:lstStyle/>
              <a:p>
                <a:pPr marL="0" marR="0" lvl="0" indent="0" algn="l" defTabSz="761604" rtl="0" eaLnBrk="1" fontAlgn="auto" latinLnBrk="0" hangingPunct="1">
                  <a:lnSpc>
                    <a:spcPct val="100000"/>
                  </a:lnSpc>
                  <a:spcBef>
                    <a:spcPts val="0"/>
                  </a:spcBef>
                  <a:spcAft>
                    <a:spcPts val="0"/>
                  </a:spcAft>
                  <a:buClrTx/>
                  <a:buSzTx/>
                  <a:buFontTx/>
                  <a:buNone/>
                  <a:tabLst/>
                  <a:defRPr/>
                </a:pPr>
                <a:endParaRPr kumimoji="0" lang="en-US" sz="1499" b="0" i="0" u="none" strike="noStrike" kern="0" cap="none" spc="0" normalizeH="0" baseline="0" noProof="0">
                  <a:ln>
                    <a:noFill/>
                  </a:ln>
                  <a:solidFill>
                    <a:srgbClr val="FFFFFF"/>
                  </a:solidFill>
                  <a:effectLst/>
                  <a:uLnTx/>
                  <a:uFillTx/>
                  <a:latin typeface="Arial" pitchFamily="34" charset="0"/>
                  <a:ea typeface="ＭＳ Ｐゴシック" charset="-128"/>
                  <a:cs typeface="+mn-cs"/>
                </a:endParaRPr>
              </a:p>
            </p:txBody>
          </p:sp>
        </p:grpSp>
      </p:grpSp>
      <p:sp>
        <p:nvSpPr>
          <p:cNvPr id="135" name="Rechteck 86">
            <a:extLst>
              <a:ext uri="{FF2B5EF4-FFF2-40B4-BE49-F238E27FC236}">
                <a16:creationId xmlns:a16="http://schemas.microsoft.com/office/drawing/2014/main" id="{A4867F29-7250-4CFA-B513-92053547E0DD}"/>
              </a:ext>
            </a:extLst>
          </p:cNvPr>
          <p:cNvSpPr/>
          <p:nvPr/>
        </p:nvSpPr>
        <p:spPr>
          <a:xfrm>
            <a:off x="701240" y="1448235"/>
            <a:ext cx="429605" cy="234103"/>
          </a:xfrm>
          <a:prstGeom prst="rect">
            <a:avLst/>
          </a:prstGeom>
        </p:spPr>
        <p:txBody>
          <a:bodyPr wrap="none" lIns="0" tIns="0" rIns="0" bIns="0">
            <a:spAutoFit/>
          </a:bodyPr>
          <a:lstStyle/>
          <a:p>
            <a:pPr marL="0" marR="0" lvl="0" indent="0" algn="l" defTabSz="761604" rtl="0" eaLnBrk="1" fontAlgn="base" latinLnBrk="0" hangingPunct="1">
              <a:lnSpc>
                <a:spcPct val="110000"/>
              </a:lnSpc>
              <a:spcBef>
                <a:spcPts val="0"/>
              </a:spcBef>
              <a:spcAft>
                <a:spcPct val="0"/>
              </a:spcAft>
              <a:buClrTx/>
              <a:buSzTx/>
              <a:buFontTx/>
              <a:buNone/>
              <a:tabLst/>
              <a:defRPr/>
            </a:pPr>
            <a:r>
              <a:rPr kumimoji="0" lang="de-DE" sz="1499" b="1" i="0" u="none" strike="noStrike" kern="1200" cap="none" spc="0" normalizeH="0" baseline="0" noProof="0" dirty="0">
                <a:ln>
                  <a:noFill/>
                </a:ln>
                <a:solidFill>
                  <a:srgbClr val="D2D741"/>
                </a:solidFill>
                <a:effectLst/>
                <a:uLnTx/>
                <a:uFillTx/>
                <a:latin typeface="Arial" pitchFamily="34" charset="0"/>
                <a:ea typeface="Arial Unicode MS" panose="020B0604020202020204" pitchFamily="34" charset="-128"/>
                <a:cs typeface="Arial Unicode MS" panose="020B0604020202020204" pitchFamily="34" charset="-128"/>
              </a:rPr>
              <a:t>2010</a:t>
            </a:r>
            <a:endParaRPr kumimoji="0" lang="en-US" sz="1499" b="1" i="0" u="none" strike="noStrike" kern="1200" cap="none" spc="0" normalizeH="0" baseline="0" noProof="0" dirty="0">
              <a:ln>
                <a:noFill/>
              </a:ln>
              <a:solidFill>
                <a:srgbClr val="D2D741"/>
              </a:solidFill>
              <a:effectLst/>
              <a:uLnTx/>
              <a:uFillTx/>
              <a:latin typeface="Arial" pitchFamily="34" charset="0"/>
              <a:ea typeface="Arial Unicode MS" panose="020B0604020202020204" pitchFamily="34" charset="-128"/>
              <a:cs typeface="Arial Unicode MS" panose="020B0604020202020204" pitchFamily="34" charset="-128"/>
            </a:endParaRPr>
          </a:p>
        </p:txBody>
      </p:sp>
      <p:sp>
        <p:nvSpPr>
          <p:cNvPr id="136" name="Text Box 90">
            <a:extLst>
              <a:ext uri="{FF2B5EF4-FFF2-40B4-BE49-F238E27FC236}">
                <a16:creationId xmlns:a16="http://schemas.microsoft.com/office/drawing/2014/main" id="{26B1ECB4-49BC-41B0-A60A-E0D4A2D5DD88}"/>
              </a:ext>
            </a:extLst>
          </p:cNvPr>
          <p:cNvSpPr txBox="1">
            <a:spLocks noChangeArrowheads="1"/>
          </p:cNvSpPr>
          <p:nvPr/>
        </p:nvSpPr>
        <p:spPr bwMode="gray">
          <a:xfrm>
            <a:off x="8357183" y="1565533"/>
            <a:ext cx="1592092" cy="2051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761604" rtl="0" eaLnBrk="1" fontAlgn="base" latinLnBrk="0" hangingPunct="1">
              <a:lnSpc>
                <a:spcPct val="100000"/>
              </a:lnSpc>
              <a:spcBef>
                <a:spcPts val="0"/>
              </a:spcBef>
              <a:spcAft>
                <a:spcPts val="250"/>
              </a:spcAft>
              <a:buClr>
                <a:srgbClr val="FFFFFF"/>
              </a:buClr>
              <a:buSzTx/>
              <a:buFontTx/>
              <a:buNone/>
              <a:tabLst/>
              <a:defRPr/>
            </a:pPr>
            <a:r>
              <a:rPr kumimoji="0" lang="de-DE" altLang="de-DE" sz="1333" b="1" i="0" u="none" strike="noStrike" kern="1200" cap="none" spc="0" normalizeH="0" baseline="0" noProof="0" dirty="0">
                <a:ln>
                  <a:noFill/>
                </a:ln>
                <a:solidFill>
                  <a:srgbClr val="FFFFFF"/>
                </a:solidFill>
                <a:effectLst/>
                <a:uLnTx/>
                <a:uFillTx/>
                <a:latin typeface="Arial" charset="0"/>
                <a:ea typeface="Arial Unicode MS"/>
                <a:cs typeface="Arial" charset="0"/>
              </a:rPr>
              <a:t>Smart building</a:t>
            </a:r>
          </a:p>
        </p:txBody>
      </p:sp>
      <p:sp>
        <p:nvSpPr>
          <p:cNvPr id="137" name="Rectangle 8">
            <a:extLst>
              <a:ext uri="{FF2B5EF4-FFF2-40B4-BE49-F238E27FC236}">
                <a16:creationId xmlns:a16="http://schemas.microsoft.com/office/drawing/2014/main" id="{4EF9BC2D-83F1-45C3-8481-2C3023211189}"/>
              </a:ext>
            </a:extLst>
          </p:cNvPr>
          <p:cNvSpPr/>
          <p:nvPr/>
        </p:nvSpPr>
        <p:spPr bwMode="gray">
          <a:xfrm>
            <a:off x="8244494" y="4309124"/>
            <a:ext cx="1613041" cy="358816"/>
          </a:xfrm>
          <a:prstGeom prst="rect">
            <a:avLst/>
          </a:prstGeom>
          <a:effectLst/>
        </p:spPr>
        <p:txBody>
          <a:bodyPr wrap="square" lIns="0" tIns="0" rIns="0" bIns="0" anchor="t">
            <a:spAutoFit/>
          </a:bodyPr>
          <a:lstStyle/>
          <a:p>
            <a:pPr marL="0" marR="0" lvl="0" indent="0" algn="l" defTabSz="761604" rtl="0" eaLnBrk="1" fontAlgn="base" latinLnBrk="0" hangingPunct="1">
              <a:lnSpc>
                <a:spcPct val="100000"/>
              </a:lnSpc>
              <a:spcBef>
                <a:spcPct val="0"/>
              </a:spcBef>
              <a:spcAft>
                <a:spcPct val="0"/>
              </a:spcAft>
              <a:buClrTx/>
              <a:buSzTx/>
              <a:buFontTx/>
              <a:buNone/>
              <a:tabLst/>
              <a:defRPr/>
            </a:pPr>
            <a:r>
              <a:rPr kumimoji="0" lang="en-US" sz="1166" b="1"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a:t>
            </a:r>
            <a:r>
              <a:rPr kumimoji="0" lang="en-US" sz="916" b="0"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 Automated remote analytics </a:t>
            </a:r>
          </a:p>
          <a:p>
            <a:pPr marL="0" marR="0" lvl="0" indent="0" algn="l" defTabSz="761604" rtl="0" eaLnBrk="1" fontAlgn="base" latinLnBrk="0" hangingPunct="1">
              <a:lnSpc>
                <a:spcPct val="100000"/>
              </a:lnSpc>
              <a:spcBef>
                <a:spcPct val="0"/>
              </a:spcBef>
              <a:spcAft>
                <a:spcPct val="0"/>
              </a:spcAft>
              <a:buClrTx/>
              <a:buSzTx/>
              <a:buFontTx/>
              <a:buNone/>
              <a:tabLst/>
              <a:defRPr/>
            </a:pPr>
            <a:r>
              <a:rPr kumimoji="0" lang="en-US" sz="1166" b="1"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 </a:t>
            </a:r>
            <a:r>
              <a:rPr kumimoji="0" lang="en-US" sz="916" b="0" i="0" u="none" strike="noStrike" kern="1200" cap="none" spc="0" normalizeH="0" baseline="0" noProof="0" dirty="0">
                <a:ln>
                  <a:noFill/>
                </a:ln>
                <a:solidFill>
                  <a:srgbClr val="FFFFFF"/>
                </a:solidFill>
                <a:effectLst/>
                <a:uLnTx/>
                <a:uFillTx/>
                <a:latin typeface="Arial" pitchFamily="34" charset="0"/>
                <a:ea typeface="ＭＳ Ｐゴシック" charset="-128"/>
                <a:cs typeface="+mn-cs"/>
              </a:rPr>
              <a:t>Building twin</a:t>
            </a:r>
          </a:p>
        </p:txBody>
      </p:sp>
      <p:grpSp>
        <p:nvGrpSpPr>
          <p:cNvPr id="138" name="Gruppieren 202">
            <a:extLst>
              <a:ext uri="{FF2B5EF4-FFF2-40B4-BE49-F238E27FC236}">
                <a16:creationId xmlns:a16="http://schemas.microsoft.com/office/drawing/2014/main" id="{59166E04-42B7-43E8-A54D-65D99B4CAB39}"/>
              </a:ext>
            </a:extLst>
          </p:cNvPr>
          <p:cNvGrpSpPr/>
          <p:nvPr/>
        </p:nvGrpSpPr>
        <p:grpSpPr>
          <a:xfrm>
            <a:off x="8094308" y="1511603"/>
            <a:ext cx="1277555" cy="2691795"/>
            <a:chOff x="5314797" y="1525020"/>
            <a:chExt cx="1533864" cy="3231836"/>
          </a:xfrm>
        </p:grpSpPr>
        <p:pic>
          <p:nvPicPr>
            <p:cNvPr id="139" name="Grafik 9">
              <a:extLst>
                <a:ext uri="{FF2B5EF4-FFF2-40B4-BE49-F238E27FC236}">
                  <a16:creationId xmlns:a16="http://schemas.microsoft.com/office/drawing/2014/main" id="{FAF97241-A2D7-4453-BFAB-8D4E80AA55A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414258" y="2545173"/>
              <a:ext cx="1434403" cy="2211683"/>
            </a:xfrm>
            <a:prstGeom prst="rect">
              <a:avLst/>
            </a:prstGeom>
            <a:effectLst>
              <a:outerShdw blurRad="50800" dist="38100" dir="5400000" algn="t" rotWithShape="0">
                <a:prstClr val="black">
                  <a:alpha val="10000"/>
                </a:prstClr>
              </a:outerShdw>
            </a:effectLst>
          </p:spPr>
        </p:pic>
        <p:pic>
          <p:nvPicPr>
            <p:cNvPr id="140" name="Grafik 200">
              <a:extLst>
                <a:ext uri="{FF2B5EF4-FFF2-40B4-BE49-F238E27FC236}">
                  <a16:creationId xmlns:a16="http://schemas.microsoft.com/office/drawing/2014/main" id="{5521872E-9804-4EC3-8BB4-FDBFD7F1DB4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32129" y="1541037"/>
              <a:ext cx="87340" cy="1184860"/>
            </a:xfrm>
            <a:prstGeom prst="rect">
              <a:avLst/>
            </a:prstGeom>
          </p:spPr>
        </p:pic>
        <p:pic>
          <p:nvPicPr>
            <p:cNvPr id="141" name="Grafik 201">
              <a:extLst>
                <a:ext uri="{FF2B5EF4-FFF2-40B4-BE49-F238E27FC236}">
                  <a16:creationId xmlns:a16="http://schemas.microsoft.com/office/drawing/2014/main" id="{8846B228-8A2B-40C4-97F4-4F82ECFC13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26078" y="1525020"/>
              <a:ext cx="87340" cy="1184860"/>
            </a:xfrm>
            <a:prstGeom prst="rect">
              <a:avLst/>
            </a:prstGeom>
          </p:spPr>
        </p:pic>
        <p:sp>
          <p:nvSpPr>
            <p:cNvPr id="142" name="Freeform 21">
              <a:extLst>
                <a:ext uri="{FF2B5EF4-FFF2-40B4-BE49-F238E27FC236}">
                  <a16:creationId xmlns:a16="http://schemas.microsoft.com/office/drawing/2014/main" id="{523E9F03-93B0-4B3E-B4B4-F2B45D862A14}"/>
                </a:ext>
              </a:extLst>
            </p:cNvPr>
            <p:cNvSpPr>
              <a:spLocks noEditPoints="1"/>
            </p:cNvSpPr>
            <p:nvPr/>
          </p:nvSpPr>
          <p:spPr bwMode="gray">
            <a:xfrm flipH="1">
              <a:off x="5314797" y="4091730"/>
              <a:ext cx="617332" cy="617332"/>
            </a:xfrm>
            <a:custGeom>
              <a:avLst/>
              <a:gdLst>
                <a:gd name="T0" fmla="*/ 656 w 2400"/>
                <a:gd name="T1" fmla="*/ 2213 h 2400"/>
                <a:gd name="T2" fmla="*/ 756 w 2400"/>
                <a:gd name="T3" fmla="*/ 1292 h 2400"/>
                <a:gd name="T4" fmla="*/ 619 w 2400"/>
                <a:gd name="T5" fmla="*/ 1488 h 2400"/>
                <a:gd name="T6" fmla="*/ 756 w 2400"/>
                <a:gd name="T7" fmla="*/ 1292 h 2400"/>
                <a:gd name="T8" fmla="*/ 645 w 2400"/>
                <a:gd name="T9" fmla="*/ 1128 h 2400"/>
                <a:gd name="T10" fmla="*/ 394 w 2400"/>
                <a:gd name="T11" fmla="*/ 907 h 2400"/>
                <a:gd name="T12" fmla="*/ 576 w 2400"/>
                <a:gd name="T13" fmla="*/ 757 h 2400"/>
                <a:gd name="T14" fmla="*/ 1041 w 2400"/>
                <a:gd name="T15" fmla="*/ 395 h 2400"/>
                <a:gd name="T16" fmla="*/ 975 w 2400"/>
                <a:gd name="T17" fmla="*/ 1294 h 2400"/>
                <a:gd name="T18" fmla="*/ 692 w 2400"/>
                <a:gd name="T19" fmla="*/ 1138 h 2400"/>
                <a:gd name="T20" fmla="*/ 624 w 2400"/>
                <a:gd name="T21" fmla="*/ 2253 h 2400"/>
                <a:gd name="T22" fmla="*/ 563 w 2400"/>
                <a:gd name="T23" fmla="*/ 1744 h 2400"/>
                <a:gd name="T24" fmla="*/ 689 w 2400"/>
                <a:gd name="T25" fmla="*/ 2286 h 2400"/>
                <a:gd name="T26" fmla="*/ 1021 w 2400"/>
                <a:gd name="T27" fmla="*/ 1987 h 2400"/>
                <a:gd name="T28" fmla="*/ 1311 w 2400"/>
                <a:gd name="T29" fmla="*/ 2395 h 2400"/>
                <a:gd name="T30" fmla="*/ 1079 w 2400"/>
                <a:gd name="T31" fmla="*/ 2089 h 2400"/>
                <a:gd name="T32" fmla="*/ 1311 w 2400"/>
                <a:gd name="T33" fmla="*/ 2395 h 2400"/>
                <a:gd name="T34" fmla="*/ 1222 w 2400"/>
                <a:gd name="T35" fmla="*/ 2076 h 2400"/>
                <a:gd name="T36" fmla="*/ 2007 w 2400"/>
                <a:gd name="T37" fmla="*/ 1565 h 2400"/>
                <a:gd name="T38" fmla="*/ 2340 w 2400"/>
                <a:gd name="T39" fmla="*/ 1576 h 2400"/>
                <a:gd name="T40" fmla="*/ 1141 w 2400"/>
                <a:gd name="T41" fmla="*/ 1867 h 2400"/>
                <a:gd name="T42" fmla="*/ 995 w 2400"/>
                <a:gd name="T43" fmla="*/ 1338 h 2400"/>
                <a:gd name="T44" fmla="*/ 1501 w 2400"/>
                <a:gd name="T45" fmla="*/ 1392 h 2400"/>
                <a:gd name="T46" fmla="*/ 2400 w 2400"/>
                <a:gd name="T47" fmla="*/ 1235 h 2400"/>
                <a:gd name="T48" fmla="*/ 1507 w 2400"/>
                <a:gd name="T49" fmla="*/ 1353 h 2400"/>
                <a:gd name="T50" fmla="*/ 1018 w 2400"/>
                <a:gd name="T51" fmla="*/ 1301 h 2400"/>
                <a:gd name="T52" fmla="*/ 2400 w 2400"/>
                <a:gd name="T53" fmla="*/ 1235 h 2400"/>
                <a:gd name="T54" fmla="*/ 2207 w 2400"/>
                <a:gd name="T55" fmla="*/ 1211 h 2400"/>
                <a:gd name="T56" fmla="*/ 1866 w 2400"/>
                <a:gd name="T57" fmla="*/ 661 h 2400"/>
                <a:gd name="T58" fmla="*/ 2129 w 2400"/>
                <a:gd name="T59" fmla="*/ 440 h 2400"/>
                <a:gd name="T60" fmla="*/ 1956 w 2400"/>
                <a:gd name="T61" fmla="*/ 463 h 2400"/>
                <a:gd name="T62" fmla="*/ 1748 w 2400"/>
                <a:gd name="T63" fmla="*/ 564 h 2400"/>
                <a:gd name="T64" fmla="*/ 1245 w 2400"/>
                <a:gd name="T65" fmla="*/ 353 h 2400"/>
                <a:gd name="T66" fmla="*/ 1482 w 2400"/>
                <a:gd name="T67" fmla="*/ 33 h 2400"/>
                <a:gd name="T68" fmla="*/ 1251 w 2400"/>
                <a:gd name="T69" fmla="*/ 314 h 2400"/>
                <a:gd name="T70" fmla="*/ 1131 w 2400"/>
                <a:gd name="T71" fmla="*/ 2 h 2400"/>
                <a:gd name="T72" fmla="*/ 1201 w 2400"/>
                <a:gd name="T73" fmla="*/ 218 h 2400"/>
                <a:gd name="T74" fmla="*/ 1123 w 2400"/>
                <a:gd name="T75" fmla="*/ 128 h 2400"/>
                <a:gd name="T76" fmla="*/ 1090 w 2400"/>
                <a:gd name="T77" fmla="*/ 5 h 2400"/>
                <a:gd name="T78" fmla="*/ 1017 w 2400"/>
                <a:gd name="T79" fmla="*/ 277 h 2400"/>
                <a:gd name="T80" fmla="*/ 654 w 2400"/>
                <a:gd name="T81" fmla="*/ 131 h 2400"/>
                <a:gd name="T82" fmla="*/ 654 w 2400"/>
                <a:gd name="T83" fmla="*/ 131 h 2400"/>
                <a:gd name="T84" fmla="*/ 820 w 2400"/>
                <a:gd name="T85" fmla="*/ 256 h 2400"/>
                <a:gd name="T86" fmla="*/ 352 w 2400"/>
                <a:gd name="T87" fmla="*/ 816 h 2400"/>
                <a:gd name="T88" fmla="*/ 14 w 2400"/>
                <a:gd name="T89" fmla="*/ 1015 h 2400"/>
                <a:gd name="T90" fmla="*/ 27 w 2400"/>
                <a:gd name="T91" fmla="*/ 1064 h 2400"/>
                <a:gd name="T92" fmla="*/ 598 w 2400"/>
                <a:gd name="T93" fmla="*/ 1359 h 2400"/>
                <a:gd name="T94" fmla="*/ 0 w 2400"/>
                <a:gd name="T95" fmla="*/ 1200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0" h="2400">
                  <a:moveTo>
                    <a:pt x="614" y="1531"/>
                  </a:moveTo>
                  <a:cubicBezTo>
                    <a:pt x="677" y="1565"/>
                    <a:pt x="738" y="1603"/>
                    <a:pt x="795" y="1646"/>
                  </a:cubicBezTo>
                  <a:cubicBezTo>
                    <a:pt x="724" y="1825"/>
                    <a:pt x="676" y="2015"/>
                    <a:pt x="656" y="2213"/>
                  </a:cubicBezTo>
                  <a:cubicBezTo>
                    <a:pt x="621" y="2062"/>
                    <a:pt x="603" y="1905"/>
                    <a:pt x="603" y="1744"/>
                  </a:cubicBezTo>
                  <a:cubicBezTo>
                    <a:pt x="603" y="1672"/>
                    <a:pt x="607" y="1601"/>
                    <a:pt x="614" y="1531"/>
                  </a:cubicBezTo>
                  <a:close/>
                  <a:moveTo>
                    <a:pt x="756" y="1292"/>
                  </a:moveTo>
                  <a:cubicBezTo>
                    <a:pt x="821" y="1306"/>
                    <a:pt x="887" y="1319"/>
                    <a:pt x="952" y="1331"/>
                  </a:cubicBezTo>
                  <a:cubicBezTo>
                    <a:pt x="899" y="1419"/>
                    <a:pt x="851" y="1512"/>
                    <a:pt x="811" y="1608"/>
                  </a:cubicBezTo>
                  <a:cubicBezTo>
                    <a:pt x="750" y="1563"/>
                    <a:pt x="686" y="1523"/>
                    <a:pt x="619" y="1488"/>
                  </a:cubicBezTo>
                  <a:cubicBezTo>
                    <a:pt x="623" y="1448"/>
                    <a:pt x="629" y="1408"/>
                    <a:pt x="637" y="1368"/>
                  </a:cubicBezTo>
                  <a:cubicBezTo>
                    <a:pt x="639" y="1368"/>
                    <a:pt x="642" y="1368"/>
                    <a:pt x="645" y="1368"/>
                  </a:cubicBezTo>
                  <a:cubicBezTo>
                    <a:pt x="695" y="1368"/>
                    <a:pt x="739" y="1337"/>
                    <a:pt x="756" y="1292"/>
                  </a:cubicBezTo>
                  <a:close/>
                  <a:moveTo>
                    <a:pt x="1041" y="395"/>
                  </a:moveTo>
                  <a:cubicBezTo>
                    <a:pt x="867" y="609"/>
                    <a:pt x="734" y="858"/>
                    <a:pt x="653" y="1129"/>
                  </a:cubicBezTo>
                  <a:cubicBezTo>
                    <a:pt x="650" y="1128"/>
                    <a:pt x="647" y="1128"/>
                    <a:pt x="645" y="1128"/>
                  </a:cubicBezTo>
                  <a:cubicBezTo>
                    <a:pt x="597" y="1128"/>
                    <a:pt x="556" y="1156"/>
                    <a:pt x="537" y="1196"/>
                  </a:cubicBezTo>
                  <a:cubicBezTo>
                    <a:pt x="385" y="1154"/>
                    <a:pt x="237" y="1104"/>
                    <a:pt x="92" y="1047"/>
                  </a:cubicBezTo>
                  <a:cubicBezTo>
                    <a:pt x="200" y="1015"/>
                    <a:pt x="302" y="968"/>
                    <a:pt x="394" y="907"/>
                  </a:cubicBezTo>
                  <a:cubicBezTo>
                    <a:pt x="415" y="925"/>
                    <a:pt x="442" y="936"/>
                    <a:pt x="472" y="936"/>
                  </a:cubicBezTo>
                  <a:cubicBezTo>
                    <a:pt x="538" y="936"/>
                    <a:pt x="592" y="883"/>
                    <a:pt x="592" y="816"/>
                  </a:cubicBezTo>
                  <a:cubicBezTo>
                    <a:pt x="592" y="795"/>
                    <a:pt x="586" y="774"/>
                    <a:pt x="576" y="757"/>
                  </a:cubicBezTo>
                  <a:cubicBezTo>
                    <a:pt x="708" y="623"/>
                    <a:pt x="806" y="456"/>
                    <a:pt x="858" y="270"/>
                  </a:cubicBezTo>
                  <a:cubicBezTo>
                    <a:pt x="907" y="288"/>
                    <a:pt x="959" y="304"/>
                    <a:pt x="1011" y="316"/>
                  </a:cubicBezTo>
                  <a:cubicBezTo>
                    <a:pt x="1011" y="346"/>
                    <a:pt x="1022" y="374"/>
                    <a:pt x="1041" y="395"/>
                  </a:cubicBezTo>
                  <a:close/>
                  <a:moveTo>
                    <a:pt x="1126" y="435"/>
                  </a:moveTo>
                  <a:cubicBezTo>
                    <a:pt x="1170" y="590"/>
                    <a:pt x="1246" y="731"/>
                    <a:pt x="1347" y="851"/>
                  </a:cubicBezTo>
                  <a:cubicBezTo>
                    <a:pt x="1204" y="981"/>
                    <a:pt x="1079" y="1130"/>
                    <a:pt x="975" y="1294"/>
                  </a:cubicBezTo>
                  <a:cubicBezTo>
                    <a:pt x="904" y="1282"/>
                    <a:pt x="834" y="1268"/>
                    <a:pt x="764" y="1253"/>
                  </a:cubicBezTo>
                  <a:cubicBezTo>
                    <a:pt x="765" y="1251"/>
                    <a:pt x="765" y="1250"/>
                    <a:pt x="765" y="1248"/>
                  </a:cubicBezTo>
                  <a:cubicBezTo>
                    <a:pt x="765" y="1199"/>
                    <a:pt x="735" y="1156"/>
                    <a:pt x="692" y="1138"/>
                  </a:cubicBezTo>
                  <a:cubicBezTo>
                    <a:pt x="771" y="873"/>
                    <a:pt x="902" y="630"/>
                    <a:pt x="1072" y="420"/>
                  </a:cubicBezTo>
                  <a:cubicBezTo>
                    <a:pt x="1088" y="429"/>
                    <a:pt x="1106" y="435"/>
                    <a:pt x="1126" y="435"/>
                  </a:cubicBezTo>
                  <a:close/>
                  <a:moveTo>
                    <a:pt x="624" y="2253"/>
                  </a:moveTo>
                  <a:cubicBezTo>
                    <a:pt x="298" y="2074"/>
                    <a:pt x="65" y="1749"/>
                    <a:pt x="11" y="1367"/>
                  </a:cubicBezTo>
                  <a:cubicBezTo>
                    <a:pt x="213" y="1375"/>
                    <a:pt x="404" y="1426"/>
                    <a:pt x="576" y="1511"/>
                  </a:cubicBezTo>
                  <a:cubicBezTo>
                    <a:pt x="567" y="1588"/>
                    <a:pt x="563" y="1665"/>
                    <a:pt x="563" y="1744"/>
                  </a:cubicBezTo>
                  <a:cubicBezTo>
                    <a:pt x="563" y="1919"/>
                    <a:pt x="584" y="2090"/>
                    <a:pt x="624" y="2253"/>
                  </a:cubicBezTo>
                  <a:close/>
                  <a:moveTo>
                    <a:pt x="919" y="2367"/>
                  </a:moveTo>
                  <a:cubicBezTo>
                    <a:pt x="839" y="2348"/>
                    <a:pt x="762" y="2320"/>
                    <a:pt x="689" y="2286"/>
                  </a:cubicBezTo>
                  <a:cubicBezTo>
                    <a:pt x="705" y="2071"/>
                    <a:pt x="753" y="1864"/>
                    <a:pt x="828" y="1672"/>
                  </a:cubicBezTo>
                  <a:cubicBezTo>
                    <a:pt x="913" y="1739"/>
                    <a:pt x="990" y="1816"/>
                    <a:pt x="1058" y="1901"/>
                  </a:cubicBezTo>
                  <a:cubicBezTo>
                    <a:pt x="1035" y="1923"/>
                    <a:pt x="1021" y="1953"/>
                    <a:pt x="1021" y="1987"/>
                  </a:cubicBezTo>
                  <a:cubicBezTo>
                    <a:pt x="1021" y="2016"/>
                    <a:pt x="1031" y="2042"/>
                    <a:pt x="1048" y="2063"/>
                  </a:cubicBezTo>
                  <a:cubicBezTo>
                    <a:pt x="991" y="2156"/>
                    <a:pt x="947" y="2258"/>
                    <a:pt x="919" y="2367"/>
                  </a:cubicBezTo>
                  <a:close/>
                  <a:moveTo>
                    <a:pt x="1311" y="2395"/>
                  </a:moveTo>
                  <a:cubicBezTo>
                    <a:pt x="1274" y="2398"/>
                    <a:pt x="1237" y="2400"/>
                    <a:pt x="1200" y="2400"/>
                  </a:cubicBezTo>
                  <a:cubicBezTo>
                    <a:pt x="1117" y="2400"/>
                    <a:pt x="1036" y="2392"/>
                    <a:pt x="958" y="2376"/>
                  </a:cubicBezTo>
                  <a:cubicBezTo>
                    <a:pt x="984" y="2274"/>
                    <a:pt x="1025" y="2177"/>
                    <a:pt x="1079" y="2089"/>
                  </a:cubicBezTo>
                  <a:cubicBezTo>
                    <a:pt x="1097" y="2101"/>
                    <a:pt x="1118" y="2107"/>
                    <a:pt x="1141" y="2107"/>
                  </a:cubicBezTo>
                  <a:cubicBezTo>
                    <a:pt x="1158" y="2107"/>
                    <a:pt x="1174" y="2104"/>
                    <a:pt x="1189" y="2097"/>
                  </a:cubicBezTo>
                  <a:cubicBezTo>
                    <a:pt x="1240" y="2191"/>
                    <a:pt x="1281" y="2290"/>
                    <a:pt x="1311" y="2395"/>
                  </a:cubicBezTo>
                  <a:close/>
                  <a:moveTo>
                    <a:pt x="2327" y="1614"/>
                  </a:moveTo>
                  <a:cubicBezTo>
                    <a:pt x="2175" y="2027"/>
                    <a:pt x="1802" y="2334"/>
                    <a:pt x="1351" y="2391"/>
                  </a:cubicBezTo>
                  <a:cubicBezTo>
                    <a:pt x="1321" y="2280"/>
                    <a:pt x="1277" y="2174"/>
                    <a:pt x="1222" y="2076"/>
                  </a:cubicBezTo>
                  <a:cubicBezTo>
                    <a:pt x="1246" y="2054"/>
                    <a:pt x="1261" y="2022"/>
                    <a:pt x="1261" y="1987"/>
                  </a:cubicBezTo>
                  <a:cubicBezTo>
                    <a:pt x="1261" y="1953"/>
                    <a:pt x="1247" y="1922"/>
                    <a:pt x="1224" y="1900"/>
                  </a:cubicBezTo>
                  <a:cubicBezTo>
                    <a:pt x="1421" y="1694"/>
                    <a:pt x="1699" y="1565"/>
                    <a:pt x="2007" y="1565"/>
                  </a:cubicBezTo>
                  <a:cubicBezTo>
                    <a:pt x="2118" y="1565"/>
                    <a:pt x="2226" y="1582"/>
                    <a:pt x="2327" y="1614"/>
                  </a:cubicBezTo>
                  <a:close/>
                  <a:moveTo>
                    <a:pt x="2391" y="1351"/>
                  </a:moveTo>
                  <a:cubicBezTo>
                    <a:pt x="2381" y="1428"/>
                    <a:pt x="2364" y="1504"/>
                    <a:pt x="2340" y="1576"/>
                  </a:cubicBezTo>
                  <a:cubicBezTo>
                    <a:pt x="2235" y="1543"/>
                    <a:pt x="2123" y="1525"/>
                    <a:pt x="2007" y="1525"/>
                  </a:cubicBezTo>
                  <a:cubicBezTo>
                    <a:pt x="1685" y="1525"/>
                    <a:pt x="1395" y="1661"/>
                    <a:pt x="1190" y="1877"/>
                  </a:cubicBezTo>
                  <a:cubicBezTo>
                    <a:pt x="1175" y="1871"/>
                    <a:pt x="1159" y="1867"/>
                    <a:pt x="1141" y="1867"/>
                  </a:cubicBezTo>
                  <a:cubicBezTo>
                    <a:pt x="1123" y="1867"/>
                    <a:pt x="1106" y="1871"/>
                    <a:pt x="1091" y="1878"/>
                  </a:cubicBezTo>
                  <a:cubicBezTo>
                    <a:pt x="1018" y="1787"/>
                    <a:pt x="936" y="1705"/>
                    <a:pt x="844" y="1633"/>
                  </a:cubicBezTo>
                  <a:cubicBezTo>
                    <a:pt x="887" y="1530"/>
                    <a:pt x="937" y="1432"/>
                    <a:pt x="995" y="1338"/>
                  </a:cubicBezTo>
                  <a:cubicBezTo>
                    <a:pt x="1085" y="1353"/>
                    <a:pt x="1176" y="1365"/>
                    <a:pt x="1268" y="1374"/>
                  </a:cubicBezTo>
                  <a:cubicBezTo>
                    <a:pt x="1278" y="1431"/>
                    <a:pt x="1327" y="1475"/>
                    <a:pt x="1387" y="1475"/>
                  </a:cubicBezTo>
                  <a:cubicBezTo>
                    <a:pt x="1440" y="1475"/>
                    <a:pt x="1485" y="1440"/>
                    <a:pt x="1501" y="1392"/>
                  </a:cubicBezTo>
                  <a:cubicBezTo>
                    <a:pt x="1578" y="1396"/>
                    <a:pt x="1657" y="1398"/>
                    <a:pt x="1735" y="1398"/>
                  </a:cubicBezTo>
                  <a:cubicBezTo>
                    <a:pt x="1958" y="1398"/>
                    <a:pt x="2177" y="1382"/>
                    <a:pt x="2391" y="1351"/>
                  </a:cubicBezTo>
                  <a:close/>
                  <a:moveTo>
                    <a:pt x="2400" y="1235"/>
                  </a:moveTo>
                  <a:cubicBezTo>
                    <a:pt x="2399" y="1260"/>
                    <a:pt x="2397" y="1285"/>
                    <a:pt x="2395" y="1310"/>
                  </a:cubicBezTo>
                  <a:cubicBezTo>
                    <a:pt x="2180" y="1342"/>
                    <a:pt x="1959" y="1358"/>
                    <a:pt x="1735" y="1358"/>
                  </a:cubicBezTo>
                  <a:cubicBezTo>
                    <a:pt x="1659" y="1358"/>
                    <a:pt x="1582" y="1356"/>
                    <a:pt x="1507" y="1353"/>
                  </a:cubicBezTo>
                  <a:cubicBezTo>
                    <a:pt x="1506" y="1287"/>
                    <a:pt x="1452" y="1235"/>
                    <a:pt x="1387" y="1235"/>
                  </a:cubicBezTo>
                  <a:cubicBezTo>
                    <a:pt x="1328" y="1235"/>
                    <a:pt x="1278" y="1278"/>
                    <a:pt x="1269" y="1334"/>
                  </a:cubicBezTo>
                  <a:cubicBezTo>
                    <a:pt x="1184" y="1326"/>
                    <a:pt x="1101" y="1314"/>
                    <a:pt x="1018" y="1301"/>
                  </a:cubicBezTo>
                  <a:cubicBezTo>
                    <a:pt x="1118" y="1146"/>
                    <a:pt x="1238" y="1005"/>
                    <a:pt x="1374" y="881"/>
                  </a:cubicBezTo>
                  <a:cubicBezTo>
                    <a:pt x="1579" y="1109"/>
                    <a:pt x="1876" y="1251"/>
                    <a:pt x="2207" y="1251"/>
                  </a:cubicBezTo>
                  <a:cubicBezTo>
                    <a:pt x="2273" y="1251"/>
                    <a:pt x="2337" y="1246"/>
                    <a:pt x="2400" y="1235"/>
                  </a:cubicBezTo>
                  <a:close/>
                  <a:moveTo>
                    <a:pt x="2129" y="440"/>
                  </a:moveTo>
                  <a:cubicBezTo>
                    <a:pt x="2297" y="646"/>
                    <a:pt x="2399" y="908"/>
                    <a:pt x="2400" y="1194"/>
                  </a:cubicBezTo>
                  <a:cubicBezTo>
                    <a:pt x="2337" y="1206"/>
                    <a:pt x="2273" y="1211"/>
                    <a:pt x="2207" y="1211"/>
                  </a:cubicBezTo>
                  <a:cubicBezTo>
                    <a:pt x="1888" y="1211"/>
                    <a:pt x="1602" y="1074"/>
                    <a:pt x="1403" y="855"/>
                  </a:cubicBezTo>
                  <a:cubicBezTo>
                    <a:pt x="1513" y="759"/>
                    <a:pt x="1634" y="674"/>
                    <a:pt x="1762" y="602"/>
                  </a:cubicBezTo>
                  <a:cubicBezTo>
                    <a:pt x="1783" y="637"/>
                    <a:pt x="1821" y="661"/>
                    <a:pt x="1866" y="661"/>
                  </a:cubicBezTo>
                  <a:cubicBezTo>
                    <a:pt x="1932" y="661"/>
                    <a:pt x="1986" y="608"/>
                    <a:pt x="1986" y="541"/>
                  </a:cubicBezTo>
                  <a:cubicBezTo>
                    <a:pt x="1986" y="526"/>
                    <a:pt x="1983" y="511"/>
                    <a:pt x="1977" y="497"/>
                  </a:cubicBezTo>
                  <a:cubicBezTo>
                    <a:pt x="2027" y="476"/>
                    <a:pt x="2078" y="457"/>
                    <a:pt x="2129" y="440"/>
                  </a:cubicBezTo>
                  <a:close/>
                  <a:moveTo>
                    <a:pt x="1924" y="243"/>
                  </a:moveTo>
                  <a:cubicBezTo>
                    <a:pt x="1988" y="292"/>
                    <a:pt x="2048" y="347"/>
                    <a:pt x="2101" y="408"/>
                  </a:cubicBezTo>
                  <a:cubicBezTo>
                    <a:pt x="2052" y="424"/>
                    <a:pt x="2004" y="443"/>
                    <a:pt x="1956" y="463"/>
                  </a:cubicBezTo>
                  <a:cubicBezTo>
                    <a:pt x="1934" y="437"/>
                    <a:pt x="1902" y="421"/>
                    <a:pt x="1866" y="421"/>
                  </a:cubicBezTo>
                  <a:cubicBezTo>
                    <a:pt x="1799" y="421"/>
                    <a:pt x="1746" y="475"/>
                    <a:pt x="1746" y="541"/>
                  </a:cubicBezTo>
                  <a:cubicBezTo>
                    <a:pt x="1746" y="549"/>
                    <a:pt x="1746" y="557"/>
                    <a:pt x="1748" y="564"/>
                  </a:cubicBezTo>
                  <a:cubicBezTo>
                    <a:pt x="1615" y="638"/>
                    <a:pt x="1491" y="725"/>
                    <a:pt x="1377" y="825"/>
                  </a:cubicBezTo>
                  <a:cubicBezTo>
                    <a:pt x="1281" y="711"/>
                    <a:pt x="1209" y="577"/>
                    <a:pt x="1166" y="430"/>
                  </a:cubicBezTo>
                  <a:cubicBezTo>
                    <a:pt x="1203" y="419"/>
                    <a:pt x="1232" y="390"/>
                    <a:pt x="1245" y="353"/>
                  </a:cubicBezTo>
                  <a:cubicBezTo>
                    <a:pt x="1282" y="356"/>
                    <a:pt x="1319" y="358"/>
                    <a:pt x="1356" y="358"/>
                  </a:cubicBezTo>
                  <a:cubicBezTo>
                    <a:pt x="1558" y="358"/>
                    <a:pt x="1750" y="317"/>
                    <a:pt x="1924" y="243"/>
                  </a:cubicBezTo>
                  <a:close/>
                  <a:moveTo>
                    <a:pt x="1482" y="33"/>
                  </a:moveTo>
                  <a:cubicBezTo>
                    <a:pt x="1629" y="69"/>
                    <a:pt x="1766" y="131"/>
                    <a:pt x="1886" y="215"/>
                  </a:cubicBezTo>
                  <a:cubicBezTo>
                    <a:pt x="1722" y="281"/>
                    <a:pt x="1544" y="318"/>
                    <a:pt x="1356" y="318"/>
                  </a:cubicBezTo>
                  <a:cubicBezTo>
                    <a:pt x="1321" y="318"/>
                    <a:pt x="1286" y="316"/>
                    <a:pt x="1251" y="314"/>
                  </a:cubicBezTo>
                  <a:cubicBezTo>
                    <a:pt x="1251" y="289"/>
                    <a:pt x="1242" y="265"/>
                    <a:pt x="1229" y="246"/>
                  </a:cubicBezTo>
                  <a:cubicBezTo>
                    <a:pt x="1307" y="169"/>
                    <a:pt x="1392" y="98"/>
                    <a:pt x="1482" y="33"/>
                  </a:cubicBezTo>
                  <a:close/>
                  <a:moveTo>
                    <a:pt x="1131" y="2"/>
                  </a:moveTo>
                  <a:cubicBezTo>
                    <a:pt x="1154" y="1"/>
                    <a:pt x="1177" y="0"/>
                    <a:pt x="1200" y="0"/>
                  </a:cubicBezTo>
                  <a:cubicBezTo>
                    <a:pt x="1278" y="0"/>
                    <a:pt x="1355" y="8"/>
                    <a:pt x="1429" y="22"/>
                  </a:cubicBezTo>
                  <a:cubicBezTo>
                    <a:pt x="1349" y="82"/>
                    <a:pt x="1272" y="147"/>
                    <a:pt x="1201" y="218"/>
                  </a:cubicBezTo>
                  <a:cubicBezTo>
                    <a:pt x="1181" y="204"/>
                    <a:pt x="1157" y="195"/>
                    <a:pt x="1131" y="195"/>
                  </a:cubicBezTo>
                  <a:cubicBezTo>
                    <a:pt x="1129" y="195"/>
                    <a:pt x="1127" y="195"/>
                    <a:pt x="1126" y="196"/>
                  </a:cubicBezTo>
                  <a:cubicBezTo>
                    <a:pt x="1124" y="173"/>
                    <a:pt x="1123" y="151"/>
                    <a:pt x="1123" y="128"/>
                  </a:cubicBezTo>
                  <a:cubicBezTo>
                    <a:pt x="1123" y="85"/>
                    <a:pt x="1126" y="43"/>
                    <a:pt x="1131" y="2"/>
                  </a:cubicBezTo>
                  <a:close/>
                  <a:moveTo>
                    <a:pt x="896" y="39"/>
                  </a:moveTo>
                  <a:cubicBezTo>
                    <a:pt x="959" y="22"/>
                    <a:pt x="1024" y="11"/>
                    <a:pt x="1090" y="5"/>
                  </a:cubicBezTo>
                  <a:cubicBezTo>
                    <a:pt x="1086" y="45"/>
                    <a:pt x="1083" y="86"/>
                    <a:pt x="1083" y="128"/>
                  </a:cubicBezTo>
                  <a:cubicBezTo>
                    <a:pt x="1083" y="154"/>
                    <a:pt x="1084" y="179"/>
                    <a:pt x="1086" y="204"/>
                  </a:cubicBezTo>
                  <a:cubicBezTo>
                    <a:pt x="1054" y="217"/>
                    <a:pt x="1028" y="244"/>
                    <a:pt x="1017" y="277"/>
                  </a:cubicBezTo>
                  <a:cubicBezTo>
                    <a:pt x="966" y="264"/>
                    <a:pt x="916" y="249"/>
                    <a:pt x="868" y="231"/>
                  </a:cubicBezTo>
                  <a:cubicBezTo>
                    <a:pt x="882" y="169"/>
                    <a:pt x="892" y="105"/>
                    <a:pt x="896" y="39"/>
                  </a:cubicBezTo>
                  <a:close/>
                  <a:moveTo>
                    <a:pt x="654" y="131"/>
                  </a:moveTo>
                  <a:cubicBezTo>
                    <a:pt x="718" y="98"/>
                    <a:pt x="785" y="71"/>
                    <a:pt x="855" y="50"/>
                  </a:cubicBezTo>
                  <a:cubicBezTo>
                    <a:pt x="851" y="107"/>
                    <a:pt x="843" y="163"/>
                    <a:pt x="830" y="217"/>
                  </a:cubicBezTo>
                  <a:cubicBezTo>
                    <a:pt x="769" y="192"/>
                    <a:pt x="710" y="164"/>
                    <a:pt x="654" y="131"/>
                  </a:cubicBezTo>
                  <a:close/>
                  <a:moveTo>
                    <a:pt x="14" y="1015"/>
                  </a:moveTo>
                  <a:cubicBezTo>
                    <a:pt x="71" y="645"/>
                    <a:pt x="298" y="330"/>
                    <a:pt x="612" y="153"/>
                  </a:cubicBezTo>
                  <a:cubicBezTo>
                    <a:pt x="678" y="193"/>
                    <a:pt x="748" y="227"/>
                    <a:pt x="820" y="256"/>
                  </a:cubicBezTo>
                  <a:cubicBezTo>
                    <a:pt x="771" y="435"/>
                    <a:pt x="677" y="596"/>
                    <a:pt x="551" y="726"/>
                  </a:cubicBezTo>
                  <a:cubicBezTo>
                    <a:pt x="529" y="707"/>
                    <a:pt x="502" y="696"/>
                    <a:pt x="472" y="696"/>
                  </a:cubicBezTo>
                  <a:cubicBezTo>
                    <a:pt x="406" y="696"/>
                    <a:pt x="352" y="750"/>
                    <a:pt x="352" y="816"/>
                  </a:cubicBezTo>
                  <a:cubicBezTo>
                    <a:pt x="352" y="838"/>
                    <a:pt x="358" y="858"/>
                    <a:pt x="368" y="876"/>
                  </a:cubicBezTo>
                  <a:cubicBezTo>
                    <a:pt x="266" y="943"/>
                    <a:pt x="152" y="993"/>
                    <a:pt x="31" y="1022"/>
                  </a:cubicBezTo>
                  <a:lnTo>
                    <a:pt x="14" y="1015"/>
                  </a:lnTo>
                  <a:close/>
                  <a:moveTo>
                    <a:pt x="0" y="1200"/>
                  </a:moveTo>
                  <a:cubicBezTo>
                    <a:pt x="0" y="1156"/>
                    <a:pt x="2" y="1112"/>
                    <a:pt x="7" y="1069"/>
                  </a:cubicBezTo>
                  <a:cubicBezTo>
                    <a:pt x="14" y="1067"/>
                    <a:pt x="21" y="1066"/>
                    <a:pt x="27" y="1064"/>
                  </a:cubicBezTo>
                  <a:cubicBezTo>
                    <a:pt x="189" y="1130"/>
                    <a:pt x="355" y="1187"/>
                    <a:pt x="525" y="1234"/>
                  </a:cubicBezTo>
                  <a:cubicBezTo>
                    <a:pt x="525" y="1239"/>
                    <a:pt x="525" y="1244"/>
                    <a:pt x="525" y="1248"/>
                  </a:cubicBezTo>
                  <a:cubicBezTo>
                    <a:pt x="525" y="1298"/>
                    <a:pt x="555" y="1341"/>
                    <a:pt x="598" y="1359"/>
                  </a:cubicBezTo>
                  <a:cubicBezTo>
                    <a:pt x="591" y="1395"/>
                    <a:pt x="585" y="1432"/>
                    <a:pt x="581" y="1469"/>
                  </a:cubicBezTo>
                  <a:cubicBezTo>
                    <a:pt x="406" y="1385"/>
                    <a:pt x="212" y="1334"/>
                    <a:pt x="7" y="1326"/>
                  </a:cubicBezTo>
                  <a:cubicBezTo>
                    <a:pt x="2" y="1285"/>
                    <a:pt x="0" y="1243"/>
                    <a:pt x="0" y="1200"/>
                  </a:cubicBezTo>
                  <a:close/>
                </a:path>
              </a:pathLst>
            </a:custGeom>
            <a:solidFill>
              <a:srgbClr val="50BED7"/>
            </a:solidFill>
            <a:ln>
              <a:noFill/>
            </a:ln>
            <a:effectLst>
              <a:glow rad="889000">
                <a:srgbClr val="004669">
                  <a:alpha val="17000"/>
                </a:srgbClr>
              </a:glow>
            </a:effectLst>
            <a:scene3d>
              <a:camera prst="isometricOffAxis2Left"/>
              <a:lightRig rig="threePt" dir="t"/>
            </a:scene3d>
          </p:spPr>
          <p:txBody>
            <a:bodyPr vert="horz" wrap="square" lIns="76160" tIns="38080" rIns="76160" bIns="38080" numCol="1" anchor="t" anchorCtr="0" compatLnSpc="1">
              <a:prstTxWarp prst="textNoShape">
                <a:avLst/>
              </a:prstTxWarp>
            </a:bodyPr>
            <a:lstStyle/>
            <a:p>
              <a:pPr marL="0" marR="0" lvl="0" indent="0" algn="l" defTabSz="761604" rtl="0" eaLnBrk="1" fontAlgn="base" latinLnBrk="0" hangingPunct="1">
                <a:lnSpc>
                  <a:spcPct val="110000"/>
                </a:lnSpc>
                <a:spcBef>
                  <a:spcPct val="0"/>
                </a:spcBef>
                <a:spcAft>
                  <a:spcPct val="0"/>
                </a:spcAft>
                <a:buClrTx/>
                <a:buSzTx/>
                <a:buFontTx/>
                <a:buNone/>
                <a:tabLst/>
                <a:defRPr/>
              </a:pPr>
              <a:endParaRPr kumimoji="0" lang="en-US" sz="875" b="0" i="0" u="none" strike="noStrike" kern="1400" cap="none" spc="0" normalizeH="0" baseline="0" noProof="0" dirty="0">
                <a:ln>
                  <a:noFill/>
                </a:ln>
                <a:solidFill>
                  <a:srgbClr val="788791"/>
                </a:solidFill>
                <a:effectLst/>
                <a:uLnTx/>
                <a:uFillTx/>
                <a:latin typeface="Arial" charset="0"/>
                <a:ea typeface="ＭＳ Ｐゴシック" pitchFamily="34" charset="-128"/>
                <a:cs typeface="+mn-cs"/>
              </a:endParaRPr>
            </a:p>
          </p:txBody>
        </p:sp>
      </p:grpSp>
      <p:sp>
        <p:nvSpPr>
          <p:cNvPr id="143" name="Rechteck 87">
            <a:extLst>
              <a:ext uri="{FF2B5EF4-FFF2-40B4-BE49-F238E27FC236}">
                <a16:creationId xmlns:a16="http://schemas.microsoft.com/office/drawing/2014/main" id="{3169E5EE-04F0-4FEC-8835-3C3A390939B3}"/>
              </a:ext>
            </a:extLst>
          </p:cNvPr>
          <p:cNvSpPr/>
          <p:nvPr/>
        </p:nvSpPr>
        <p:spPr>
          <a:xfrm>
            <a:off x="8359349" y="1291270"/>
            <a:ext cx="429605" cy="234103"/>
          </a:xfrm>
          <a:prstGeom prst="rect">
            <a:avLst/>
          </a:prstGeom>
        </p:spPr>
        <p:txBody>
          <a:bodyPr wrap="none" lIns="0" tIns="0" rIns="0" bIns="0">
            <a:spAutoFit/>
          </a:bodyPr>
          <a:lstStyle/>
          <a:p>
            <a:pPr marL="0" marR="0" lvl="0" indent="0" algn="l" defTabSz="761604" rtl="0" eaLnBrk="1" fontAlgn="base" latinLnBrk="0" hangingPunct="1">
              <a:lnSpc>
                <a:spcPct val="110000"/>
              </a:lnSpc>
              <a:spcBef>
                <a:spcPts val="0"/>
              </a:spcBef>
              <a:spcAft>
                <a:spcPct val="0"/>
              </a:spcAft>
              <a:buClrTx/>
              <a:buSzTx/>
              <a:buFontTx/>
              <a:buNone/>
              <a:tabLst/>
              <a:defRPr/>
            </a:pPr>
            <a:r>
              <a:rPr kumimoji="0" lang="de-DE" sz="1499" b="1" i="0" u="none" strike="noStrike" kern="1200" cap="none" spc="0" normalizeH="0" baseline="0" noProof="0" dirty="0">
                <a:ln>
                  <a:noFill/>
                </a:ln>
                <a:solidFill>
                  <a:srgbClr val="D2D741"/>
                </a:solidFill>
                <a:effectLst/>
                <a:uLnTx/>
                <a:uFillTx/>
                <a:latin typeface="Arial" pitchFamily="34" charset="0"/>
                <a:ea typeface="Arial Unicode MS" panose="020B0604020202020204" pitchFamily="34" charset="-128"/>
                <a:cs typeface="Arial Unicode MS" panose="020B0604020202020204" pitchFamily="34" charset="-128"/>
              </a:rPr>
              <a:t>2020</a:t>
            </a:r>
            <a:endParaRPr kumimoji="0" lang="en-US" sz="1499" b="1" i="0" u="none" strike="noStrike" kern="1200" cap="none" spc="0" normalizeH="0" baseline="0" noProof="0" dirty="0">
              <a:ln>
                <a:noFill/>
              </a:ln>
              <a:solidFill>
                <a:srgbClr val="D2D741"/>
              </a:solidFill>
              <a:effectLst/>
              <a:uLnTx/>
              <a:uFillTx/>
              <a:latin typeface="Arial" pitchFamily="34" charset="0"/>
              <a:ea typeface="Arial Unicode MS" panose="020B0604020202020204" pitchFamily="34" charset="-128"/>
              <a:cs typeface="Arial Unicode MS" panose="020B0604020202020204" pitchFamily="34" charset="-128"/>
            </a:endParaRPr>
          </a:p>
        </p:txBody>
      </p:sp>
      <p:sp>
        <p:nvSpPr>
          <p:cNvPr id="144" name="AutoShape 8" descr="Schneider Electric">
            <a:extLst>
              <a:ext uri="{FF2B5EF4-FFF2-40B4-BE49-F238E27FC236}">
                <a16:creationId xmlns:a16="http://schemas.microsoft.com/office/drawing/2014/main" id="{99325D62-395A-446B-BB20-75F1EF0E07C5}"/>
              </a:ext>
            </a:extLst>
          </p:cNvPr>
          <p:cNvSpPr>
            <a:spLocks noChangeAspect="1" noChangeArrowheads="1"/>
          </p:cNvSpPr>
          <p:nvPr/>
        </p:nvSpPr>
        <p:spPr bwMode="auto">
          <a:xfrm>
            <a:off x="7934391" y="2730566"/>
            <a:ext cx="253868" cy="2538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160" tIns="38080" rIns="76160" bIns="38080" numCol="1" anchor="t" anchorCtr="0" compatLnSpc="1">
            <a:prstTxWarp prst="textNoShape">
              <a:avLst/>
            </a:prstTxWarp>
          </a:bodyPr>
          <a:lstStyle/>
          <a:p>
            <a:pPr marL="0" marR="0" lvl="0" indent="0" algn="l" defTabSz="761604" rtl="0" eaLnBrk="1" fontAlgn="base" latinLnBrk="0" hangingPunct="1">
              <a:lnSpc>
                <a:spcPct val="100000"/>
              </a:lnSpc>
              <a:spcBef>
                <a:spcPct val="50000"/>
              </a:spcBef>
              <a:spcAft>
                <a:spcPct val="0"/>
              </a:spcAft>
              <a:buClrTx/>
              <a:buSzTx/>
              <a:buFontTx/>
              <a:buNone/>
              <a:tabLst/>
              <a:defRPr/>
            </a:pPr>
            <a:endParaRPr kumimoji="0" lang="en-GB" sz="1499" b="0" i="0" u="none" strike="noStrike" kern="1200" cap="none" spc="0" normalizeH="0" baseline="0" noProof="0">
              <a:ln>
                <a:noFill/>
              </a:ln>
              <a:solidFill>
                <a:srgbClr val="ADBECB"/>
              </a:solidFill>
              <a:effectLst/>
              <a:uLnTx/>
              <a:uFillTx/>
              <a:latin typeface="Arial" pitchFamily="34" charset="0"/>
              <a:ea typeface="ＭＳ Ｐゴシック" charset="-128"/>
              <a:cs typeface="+mn-cs"/>
            </a:endParaRPr>
          </a:p>
        </p:txBody>
      </p:sp>
      <p:sp>
        <p:nvSpPr>
          <p:cNvPr id="145" name="Rectangle 8">
            <a:extLst>
              <a:ext uri="{FF2B5EF4-FFF2-40B4-BE49-F238E27FC236}">
                <a16:creationId xmlns:a16="http://schemas.microsoft.com/office/drawing/2014/main" id="{B6B9E24F-F6AB-4EF4-AA9A-491E407BA2BD}"/>
              </a:ext>
            </a:extLst>
          </p:cNvPr>
          <p:cNvSpPr/>
          <p:nvPr/>
        </p:nvSpPr>
        <p:spPr bwMode="gray">
          <a:xfrm>
            <a:off x="4011529" y="4753109"/>
            <a:ext cx="3241230" cy="828175"/>
          </a:xfrm>
          <a:prstGeom prst="rect">
            <a:avLst/>
          </a:prstGeom>
          <a:effectLst/>
        </p:spPr>
        <p:txBody>
          <a:bodyPr wrap="square" lIns="0" tIns="0" rIns="0" bIns="0" anchor="t">
            <a:spAutoFit/>
          </a:bodyPr>
          <a:lstStyle/>
          <a:p>
            <a:pPr marL="0" marR="0" lvl="0" indent="0" algn="l" defTabSz="761604"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ＭＳ Ｐゴシック" charset="-128"/>
                <a:cs typeface="+mn-cs"/>
              </a:rPr>
              <a:t>+</a:t>
            </a:r>
            <a:r>
              <a:rPr kumimoji="0" lang="en-US" sz="1000" b="1" i="0" u="none" strike="noStrike" kern="1200" cap="none" spc="0" normalizeH="0" baseline="0" noProof="0" dirty="0">
                <a:ln>
                  <a:noFill/>
                </a:ln>
                <a:solidFill>
                  <a:srgbClr val="FFFFFF"/>
                </a:solidFill>
                <a:effectLst/>
                <a:uLnTx/>
                <a:uFillTx/>
                <a:latin typeface="Arial"/>
                <a:ea typeface="ＭＳ Ｐゴシック" charset="-128"/>
                <a:cs typeface="+mn-cs"/>
              </a:rPr>
              <a:t> </a:t>
            </a:r>
            <a:r>
              <a:rPr kumimoji="0" lang="en-US" sz="916" b="0" i="0" u="none" strike="noStrike" kern="1200" cap="none" spc="0" normalizeH="0" baseline="0" noProof="0" dirty="0">
                <a:ln>
                  <a:noFill/>
                </a:ln>
                <a:solidFill>
                  <a:srgbClr val="FFFFFF"/>
                </a:solidFill>
                <a:effectLst/>
                <a:uLnTx/>
                <a:uFillTx/>
                <a:latin typeface="Arial"/>
                <a:ea typeface="ＭＳ Ｐゴシック" charset="-128"/>
                <a:cs typeface="+mn-cs"/>
              </a:rPr>
              <a:t>All buildings are connected (hopefully)</a:t>
            </a:r>
          </a:p>
          <a:p>
            <a:pPr marL="0" marR="0" lvl="0" indent="0" algn="l" defTabSz="761604"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ＭＳ Ｐゴシック" charset="-128"/>
                <a:cs typeface="+mn-cs"/>
              </a:rPr>
              <a:t>+</a:t>
            </a:r>
            <a:r>
              <a:rPr kumimoji="0" lang="en-US" sz="1000" b="1" i="0" u="none" strike="noStrike" kern="1200" cap="none" spc="0" normalizeH="0" baseline="0" noProof="0" dirty="0">
                <a:ln>
                  <a:noFill/>
                </a:ln>
                <a:solidFill>
                  <a:srgbClr val="FFFFFF"/>
                </a:solidFill>
                <a:effectLst/>
                <a:uLnTx/>
                <a:uFillTx/>
                <a:latin typeface="Arial"/>
                <a:ea typeface="ＭＳ Ｐゴシック" charset="-128"/>
                <a:cs typeface="+mn-cs"/>
              </a:rPr>
              <a:t> </a:t>
            </a:r>
            <a:r>
              <a:rPr kumimoji="0" lang="en-US" sz="916" b="0" i="0" u="none" strike="noStrike" kern="1200" cap="none" spc="0" normalizeH="0" baseline="0" noProof="0" dirty="0">
                <a:ln>
                  <a:noFill/>
                </a:ln>
                <a:solidFill>
                  <a:srgbClr val="FFFFFF"/>
                </a:solidFill>
                <a:effectLst/>
                <a:uLnTx/>
                <a:uFillTx/>
                <a:latin typeface="Arial"/>
                <a:ea typeface="ＭＳ Ｐゴシック" charset="-128"/>
                <a:cs typeface="+mn-cs"/>
              </a:rPr>
              <a:t>More intelligent and more  automated </a:t>
            </a:r>
          </a:p>
          <a:p>
            <a:pPr marL="0" marR="0" lvl="0" indent="0" algn="l" defTabSz="761604"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ＭＳ Ｐゴシック" charset="-128"/>
                <a:cs typeface="+mn-cs"/>
              </a:rPr>
              <a:t>+</a:t>
            </a:r>
            <a:r>
              <a:rPr kumimoji="0" lang="en-US" sz="1000" b="1" i="0" u="none" strike="noStrike" kern="1200" cap="none" spc="0" normalizeH="0" baseline="0" noProof="0" dirty="0">
                <a:ln>
                  <a:noFill/>
                </a:ln>
                <a:solidFill>
                  <a:srgbClr val="FFFFFF"/>
                </a:solidFill>
                <a:effectLst/>
                <a:uLnTx/>
                <a:uFillTx/>
                <a:latin typeface="Arial"/>
                <a:ea typeface="ＭＳ Ｐゴシック" charset="-128"/>
                <a:cs typeface="+mn-cs"/>
              </a:rPr>
              <a:t> </a:t>
            </a:r>
            <a:r>
              <a:rPr kumimoji="0" lang="en-US" sz="916" b="0" i="0" u="none" strike="noStrike" kern="1200" cap="none" spc="0" normalizeH="0" baseline="0" noProof="0" dirty="0">
                <a:ln>
                  <a:noFill/>
                </a:ln>
                <a:solidFill>
                  <a:srgbClr val="FFFFFF"/>
                </a:solidFill>
                <a:effectLst/>
                <a:uLnTx/>
                <a:uFillTx/>
                <a:latin typeface="Arial"/>
                <a:ea typeface="ＭＳ Ｐゴシック" charset="-128"/>
                <a:cs typeface="+mn-cs"/>
              </a:rPr>
              <a:t>Integrated with IT (CMMS, IWMS, ERP) </a:t>
            </a:r>
          </a:p>
          <a:p>
            <a:pPr marL="0" marR="0" lvl="0" indent="0" algn="l" defTabSz="761604" rtl="0" eaLnBrk="1" fontAlgn="base" latinLnBrk="0" hangingPunct="1">
              <a:lnSpc>
                <a:spcPct val="100000"/>
              </a:lnSpc>
              <a:spcBef>
                <a:spcPct val="0"/>
              </a:spcBef>
              <a:spcAft>
                <a:spcPct val="0"/>
              </a:spcAft>
              <a:buClrTx/>
              <a:buSzTx/>
              <a:buFontTx/>
              <a:buNone/>
              <a:tabLst/>
              <a:defRPr/>
            </a:pPr>
            <a:r>
              <a:rPr kumimoji="0" lang="en-US" sz="1166" b="1" i="0" u="none" strike="noStrike" kern="1200" cap="none" spc="0" normalizeH="0" baseline="0" noProof="0" dirty="0">
                <a:ln>
                  <a:noFill/>
                </a:ln>
                <a:solidFill>
                  <a:srgbClr val="FFFFFF"/>
                </a:solidFill>
                <a:effectLst/>
                <a:uLnTx/>
                <a:uFillTx/>
                <a:latin typeface="Arial"/>
                <a:ea typeface="ＭＳ Ｐゴシック" charset="-128"/>
                <a:cs typeface="+mn-cs"/>
              </a:rPr>
              <a:t>+ </a:t>
            </a:r>
            <a:r>
              <a:rPr kumimoji="0" lang="en-US" sz="916" b="0" i="0" u="none" strike="noStrike" kern="1200" cap="none" spc="0" normalizeH="0" baseline="0" noProof="0" dirty="0">
                <a:ln>
                  <a:noFill/>
                </a:ln>
                <a:solidFill>
                  <a:srgbClr val="FFFFFF"/>
                </a:solidFill>
                <a:effectLst/>
                <a:uLnTx/>
                <a:uFillTx/>
                <a:latin typeface="Arial"/>
                <a:ea typeface="ＭＳ Ｐゴシック" charset="-128"/>
                <a:cs typeface="+mn-cs"/>
              </a:rPr>
              <a:t>Simulation and artificial intelligence based on building twin</a:t>
            </a:r>
          </a:p>
          <a:p>
            <a:pPr marL="0" marR="0" lvl="0" indent="0" algn="l" defTabSz="761604" rtl="0" eaLnBrk="1" fontAlgn="base" latinLnBrk="0" hangingPunct="1">
              <a:lnSpc>
                <a:spcPct val="100000"/>
              </a:lnSpc>
              <a:spcBef>
                <a:spcPct val="0"/>
              </a:spcBef>
              <a:spcAft>
                <a:spcPct val="0"/>
              </a:spcAft>
              <a:buClrTx/>
              <a:buSzTx/>
              <a:buFontTx/>
              <a:buNone/>
              <a:tabLst/>
              <a:defRPr/>
            </a:pPr>
            <a:endParaRPr kumimoji="0" lang="en-US" sz="916" b="0" i="0" u="none" strike="noStrike" kern="1200" cap="none" spc="0" normalizeH="0" baseline="0" noProof="0" dirty="0">
              <a:ln>
                <a:noFill/>
              </a:ln>
              <a:solidFill>
                <a:srgbClr val="FFFFFF"/>
              </a:solidFill>
              <a:effectLst/>
              <a:uLnTx/>
              <a:uFillTx/>
              <a:latin typeface="Arial"/>
              <a:ea typeface="ＭＳ Ｐゴシック" charset="-128"/>
              <a:cs typeface="+mn-cs"/>
            </a:endParaRPr>
          </a:p>
        </p:txBody>
      </p:sp>
      <p:sp>
        <p:nvSpPr>
          <p:cNvPr id="146" name="Text Box 90">
            <a:extLst>
              <a:ext uri="{FF2B5EF4-FFF2-40B4-BE49-F238E27FC236}">
                <a16:creationId xmlns:a16="http://schemas.microsoft.com/office/drawing/2014/main" id="{F217B3CF-ED77-457E-A38E-E7C965515E32}"/>
              </a:ext>
            </a:extLst>
          </p:cNvPr>
          <p:cNvSpPr txBox="1">
            <a:spLocks noChangeArrowheads="1"/>
          </p:cNvSpPr>
          <p:nvPr/>
        </p:nvSpPr>
        <p:spPr bwMode="gray">
          <a:xfrm>
            <a:off x="4846328" y="1214352"/>
            <a:ext cx="1571633" cy="448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761604" rtl="0" eaLnBrk="1" fontAlgn="base" latinLnBrk="0" hangingPunct="1">
              <a:lnSpc>
                <a:spcPct val="100000"/>
              </a:lnSpc>
              <a:spcBef>
                <a:spcPts val="0"/>
              </a:spcBef>
              <a:spcAft>
                <a:spcPts val="250"/>
              </a:spcAft>
              <a:buClr>
                <a:srgbClr val="FFFFFF"/>
              </a:buClr>
              <a:buSzTx/>
              <a:buFontTx/>
              <a:buNone/>
              <a:tabLst/>
              <a:defRPr/>
            </a:pPr>
            <a:r>
              <a:rPr kumimoji="0" lang="de-DE" altLang="de-DE" sz="1333" b="1" i="0" u="none" strike="noStrike" kern="1200" cap="none" spc="0" normalizeH="0" baseline="0" noProof="0" dirty="0">
                <a:ln>
                  <a:noFill/>
                </a:ln>
                <a:solidFill>
                  <a:srgbClr val="FFFFFF"/>
                </a:solidFill>
                <a:effectLst/>
                <a:uLnTx/>
                <a:uFillTx/>
                <a:latin typeface="Arial" charset="0"/>
                <a:ea typeface="Arial Unicode MS"/>
                <a:cs typeface="Arial" charset="0"/>
              </a:rPr>
              <a:t>Smart </a:t>
            </a:r>
            <a:r>
              <a:rPr kumimoji="0" lang="de-DE" altLang="de-DE" sz="1333" b="1" i="0" u="none" strike="noStrike" kern="1200" cap="none" spc="0" normalizeH="0" baseline="0" noProof="0" dirty="0" err="1">
                <a:ln>
                  <a:noFill/>
                </a:ln>
                <a:solidFill>
                  <a:srgbClr val="FFFFFF"/>
                </a:solidFill>
                <a:effectLst/>
                <a:uLnTx/>
                <a:uFillTx/>
                <a:latin typeface="Arial" charset="0"/>
                <a:ea typeface="Arial Unicode MS"/>
                <a:cs typeface="Arial" charset="0"/>
              </a:rPr>
              <a:t>building</a:t>
            </a:r>
            <a:endParaRPr kumimoji="0" lang="de-DE" altLang="de-DE" sz="1333" b="1" i="0" u="none" strike="noStrike" kern="1200" cap="none" spc="0" normalizeH="0" baseline="0" noProof="0" dirty="0">
              <a:ln>
                <a:noFill/>
              </a:ln>
              <a:solidFill>
                <a:srgbClr val="FFFFFF"/>
              </a:solidFill>
              <a:effectLst/>
              <a:uLnTx/>
              <a:uFillTx/>
              <a:latin typeface="Arial" charset="0"/>
              <a:ea typeface="Arial Unicode MS"/>
              <a:cs typeface="Arial" charset="0"/>
            </a:endParaRPr>
          </a:p>
          <a:p>
            <a:pPr marL="0" marR="0" lvl="0" indent="0" algn="l" defTabSz="761604" rtl="0" eaLnBrk="1" fontAlgn="base" latinLnBrk="0" hangingPunct="1">
              <a:lnSpc>
                <a:spcPct val="100000"/>
              </a:lnSpc>
              <a:spcBef>
                <a:spcPts val="0"/>
              </a:spcBef>
              <a:spcAft>
                <a:spcPts val="250"/>
              </a:spcAft>
              <a:buClr>
                <a:srgbClr val="FFFFFF"/>
              </a:buClr>
              <a:buSzTx/>
              <a:buFontTx/>
              <a:buNone/>
              <a:tabLst/>
              <a:defRPr/>
            </a:pPr>
            <a:r>
              <a:rPr kumimoji="0" lang="de-DE" altLang="de-DE" sz="1333" b="1" i="0" u="none" strike="noStrike" kern="1200" cap="none" spc="0" normalizeH="0" baseline="0" noProof="0" dirty="0">
                <a:ln>
                  <a:noFill/>
                </a:ln>
                <a:solidFill>
                  <a:srgbClr val="FFFFFF"/>
                </a:solidFill>
                <a:effectLst/>
                <a:uLnTx/>
                <a:uFillTx/>
                <a:latin typeface="Arial" charset="0"/>
                <a:ea typeface="Arial Unicode MS"/>
                <a:cs typeface="Arial" charset="0"/>
              </a:rPr>
              <a:t>Self-adaptive</a:t>
            </a:r>
          </a:p>
        </p:txBody>
      </p:sp>
      <p:sp>
        <p:nvSpPr>
          <p:cNvPr id="147" name="Rechteck 90">
            <a:extLst>
              <a:ext uri="{FF2B5EF4-FFF2-40B4-BE49-F238E27FC236}">
                <a16:creationId xmlns:a16="http://schemas.microsoft.com/office/drawing/2014/main" id="{A0655500-D094-4DB6-B79D-8F6E4757EC96}"/>
              </a:ext>
            </a:extLst>
          </p:cNvPr>
          <p:cNvSpPr/>
          <p:nvPr/>
        </p:nvSpPr>
        <p:spPr>
          <a:xfrm>
            <a:off x="4305711" y="1221645"/>
            <a:ext cx="439223" cy="234103"/>
          </a:xfrm>
          <a:prstGeom prst="rect">
            <a:avLst/>
          </a:prstGeom>
        </p:spPr>
        <p:txBody>
          <a:bodyPr wrap="none" lIns="0" tIns="0" rIns="0" bIns="0">
            <a:spAutoFit/>
          </a:bodyPr>
          <a:lstStyle/>
          <a:p>
            <a:pPr marL="0" marR="0" lvl="0" indent="0" algn="l" defTabSz="761604" rtl="0" eaLnBrk="1" fontAlgn="base" latinLnBrk="0" hangingPunct="1">
              <a:lnSpc>
                <a:spcPct val="110000"/>
              </a:lnSpc>
              <a:spcBef>
                <a:spcPts val="0"/>
              </a:spcBef>
              <a:spcAft>
                <a:spcPct val="0"/>
              </a:spcAft>
              <a:buClrTx/>
              <a:buSzTx/>
              <a:buFontTx/>
              <a:buNone/>
              <a:tabLst/>
              <a:defRPr/>
            </a:pPr>
            <a:r>
              <a:rPr kumimoji="0" lang="de-DE" sz="1499" b="1"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rPr>
              <a:t>202?</a:t>
            </a:r>
            <a:endParaRPr kumimoji="0" lang="en-US" sz="1499" b="1" i="0" u="none" strike="noStrike" kern="1200" cap="none" spc="0" normalizeH="0" baseline="0" noProof="0" dirty="0">
              <a:ln>
                <a:noFill/>
              </a:ln>
              <a:solidFill>
                <a:srgbClr val="AF235F"/>
              </a:solidFill>
              <a:effectLst/>
              <a:uLnTx/>
              <a:uFillTx/>
              <a:latin typeface="Arial"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97218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2.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10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10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6.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10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10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109.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1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11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1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1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1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1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1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2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2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3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3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3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13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13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13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13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13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13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13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1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fOXnsb.OQSaEOEnXl2gkdg"/>
</p:tagLst>
</file>

<file path=ppt/tags/tag1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1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4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14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5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5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15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6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6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16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6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7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17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8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83.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18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8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18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18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19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19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19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9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9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9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20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20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20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20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20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20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20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20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20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1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21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21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213.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214.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215.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21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21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218.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21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20.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221.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22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_BLgkbi4S7KNoWCk.y9ut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fOXnsb.OQSaEOEnXl2gkdg"/>
</p:tagLst>
</file>

<file path=ppt/tags/tag3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4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5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6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6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6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7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72.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7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7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8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82.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8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9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9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9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9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9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9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FE6ED"/>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pDef>
    <a:lnDef>
      <a:spPr bwMode="auto">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lIns="0" tIns="0" rIns="0" bIns="0" rtlCol="0">
        <a:spAutoFit/>
      </a:bodyPr>
      <a:lstStyle>
        <a:defPPr marL="176213" indent="-176213">
          <a:spcBef>
            <a:spcPts val="300"/>
          </a:spcBef>
          <a:buClr>
            <a:schemeClr val="accent1"/>
          </a:buClr>
          <a:buFont typeface="Arial" panose="020B0604020202020204" pitchFamily="34" charset="0"/>
          <a:buChar char="•"/>
          <a:defRPr sz="1400" dirty="0" err="1"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extLst>
    <a:ext uri="{05A4C25C-085E-4340-85A3-A5531E510DB2}">
      <thm15:themeFamily xmlns:thm15="http://schemas.microsoft.com/office/thememl/2012/main" name="sie-ppt-2010-16x9-standard-eng-v2-1.pptx  -  Schreibgeschützt" id="{182967AB-1BF3-4DBE-828B-88E71BBD688D}" vid="{A64EFA35-5589-4889-8DEB-549EC3214B0A}"/>
    </a:ext>
  </a:extLst>
</a:theme>
</file>

<file path=ppt/theme/theme3.xml><?xml version="1.0" encoding="utf-8"?>
<a:theme xmlns:a="http://schemas.openxmlformats.org/drawingml/2006/main" name="1_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FE6ED"/>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pDef>
    <a:lnDef>
      <a:spPr bwMode="auto">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lIns="0" tIns="0" rIns="0" bIns="0" rtlCol="0">
        <a:spAutoFit/>
      </a:bodyPr>
      <a:lstStyle>
        <a:defPPr marL="176213" indent="-176213">
          <a:spcBef>
            <a:spcPts val="300"/>
          </a:spcBef>
          <a:buClr>
            <a:schemeClr val="accent1"/>
          </a:buClr>
          <a:buFont typeface="Arial" panose="020B0604020202020204" pitchFamily="34" charset="0"/>
          <a:buChar char="•"/>
          <a:defRPr sz="1400" dirty="0" err="1"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extLst>
    <a:ext uri="{05A4C25C-085E-4340-85A3-A5531E510DB2}">
      <thm15:themeFamily xmlns:thm15="http://schemas.microsoft.com/office/thememl/2012/main" name="sie-ppt-2010-16x9-standard-eng-v2-1.pptx  -  Schreibgeschützt" id="{182967AB-1BF3-4DBE-828B-88E71BBD688D}" vid="{A64EFA35-5589-4889-8DEB-549EC3214B0A}"/>
    </a:ext>
  </a:extLst>
</a:theme>
</file>

<file path=ppt/theme/theme4.xml><?xml version="1.0" encoding="utf-8"?>
<a:theme xmlns:a="http://schemas.openxmlformats.org/drawingml/2006/main" name="5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Three columns + Navigation</Name>
  <PpLayout>32</PpLayout>
  <Index>20</Index>
</p4ppTags>
</file>

<file path=customXml/item10.xml><?xml version="1.0" encoding="utf-8"?>
<p4ppTags>
  <Name>Two columns + Navigation</Name>
  <PpLayout>32</PpLayout>
  <Index>19</Index>
</p4ppTags>
</file>

<file path=customXml/item11.xml><?xml version="1.0" encoding="utf-8"?>
<p4ppTags>
  <Name>Three columns</Name>
  <PpLayout>32</PpLayout>
  <Index>14</Index>
</p4ppTags>
</file>

<file path=customXml/item12.xml><?xml version="1.0" encoding="utf-8"?>
<p4ppTags>
  <Name>Text + Index</Name>
  <PpLayout>32</PpLayout>
  <Index>8</Index>
</p4ppTags>
</file>

<file path=customXml/item13.xml><?xml version="1.0" encoding="utf-8"?>
<p4ppTags>
  <Name>One object (large) + Navigation</Name>
  <PpLayout>32</PpLayout>
  <Index>17</Index>
</p4ppTags>
</file>

<file path=customXml/item14.xml><?xml version="1.0" encoding="utf-8"?>
<p4ppTags>
  <Name>Free Content + Navigation</Name>
  <PpLayout>32</PpLayout>
  <Index>16</Index>
</p4ppTags>
</file>

<file path=customXml/item15.xml><?xml version="1.0" encoding="utf-8"?>
<p4ppTags>
  <Name>Three columns + Navigation</Name>
  <PpLayout>32</PpLayout>
  <Index>20</Index>
</p4ppTags>
</file>

<file path=customXml/item16.xml><?xml version="1.0" encoding="utf-8"?>
<p4ppTags>
  <Name>One object (small)</Name>
  <PpLayout>16</PpLayout>
  <Index>11</Index>
</p4ppTags>
</file>

<file path=customXml/item17.xml><?xml version="1.0" encoding="utf-8"?>
<p4ppTags>
  <Name>Four objects</Name>
  <PpLayout>24</PpLayout>
  <Index>15</Index>
</p4ppTags>
</file>

<file path=customXml/item18.xml><?xml version="1.0" encoding="utf-8"?>
<p4ppTags>
  <Name>Four objects</Name>
  <PpLayout>24</PpLayout>
  <Index>15</Index>
</p4ppTags>
</file>

<file path=customXml/item19.xml><?xml version="1.0" encoding="utf-8"?>
<p4ppTags>
  <Name>Free Content</Name>
  <PpLayout>11</PpLayout>
  <Index>9</Index>
</p4ppTags>
</file>

<file path=customXml/item2.xml><?xml version="1.0" encoding="utf-8"?>
<p4ppTags>
  <Name>Two columns</Name>
  <PpLayout>29</PpLayout>
  <Index>12</Index>
</p4ppTags>
</file>

<file path=customXml/item20.xml><?xml version="1.0" encoding="utf-8"?>
<p4ppTags>
  <Name>Text + Index</Name>
  <PpLayout>32</PpLayout>
  <Index>8</Index>
</p4ppTags>
</file>

<file path=customXml/item21.xml><?xml version="1.0" encoding="utf-8"?>
<p4ppTags>
  <Name>One object (large) + Navigation</Name>
  <PpLayout>32</PpLayout>
  <Index>17</Index>
</p4ppTags>
</file>

<file path=customXml/item22.xml><?xml version="1.0" encoding="utf-8"?>
<p4ppTags>
  <Name>Two columns + Navigation</Name>
  <PpLayout>32</PpLayout>
  <Index>19</Index>
</p4ppTags>
</file>

<file path=customXml/item23.xml><?xml version="1.0" encoding="utf-8"?>
<p4ppTags>
  <Name>Free Content</Name>
  <PpLayout>11</PpLayout>
  <Index>9</Index>
</p4ppTags>
</file>

<file path=customXml/item24.xml><?xml version="1.0" encoding="utf-8"?>
<p4ppTags>
  <Name>Two rows</Name>
  <PpLayout>32</PpLayout>
  <Index>13</Index>
</p4ppTags>
</file>

<file path=customXml/item25.xml><?xml version="1.0" encoding="utf-8"?>
<p4ppTags>
  <Name>One object (small)</Name>
  <PpLayout>16</PpLayout>
  <Index>11</Index>
</p4ppTags>
</file>

<file path=customXml/item26.xml><?xml version="1.0" encoding="utf-8"?>
<p4ppTags>
  <Name>One object (large)</Name>
  <PpLayout>16</PpLayout>
  <Index>10</Index>
</p4ppTags>
</file>

<file path=customXml/item27.xml><?xml version="1.0" encoding="utf-8"?>
<p4ppTags>
  <Name>Two rows + Navigation</Name>
  <PpLayout>32</PpLayout>
  <Index>21</Index>
</p4ppTags>
</file>

<file path=customXml/item28.xml><?xml version="1.0" encoding="utf-8"?>
<p4ppTags>
  <Name>One object (small) + Navigation</Name>
  <PpLayout>32</PpLayout>
  <Index>18</Index>
</p4ppTags>
</file>

<file path=customXml/item29.xml><?xml version="1.0" encoding="utf-8"?>
<p4ppTags>
  <Name>One object (small) + Navigation</Name>
  <PpLayout>32</PpLayout>
  <Index>18</Index>
</p4ppTags>
</file>

<file path=customXml/item3.xml><?xml version="1.0" encoding="utf-8"?>
<p4ppTags>
  <Name>Two rows + Navigation</Name>
  <PpLayout>32</PpLayout>
  <Index>21</Index>
</p4ppTags>
</file>

<file path=customXml/item30.xml><?xml version="1.0" encoding="utf-8"?>
<p4ppTags>
  <Name>One object (large)</Name>
  <PpLayout>16</PpLayout>
  <Index>10</Index>
</p4ppTags>
</file>

<file path=customXml/item4.xml><?xml version="1.0" encoding="utf-8"?>
<p4ppTags>
  <Name>Four objects + Navigation</Name>
  <PpLayout>32</PpLayout>
  <Index>22</Index>
</p4ppTags>
</file>

<file path=customXml/item5.xml><?xml version="1.0" encoding="utf-8"?>
<p4ppTags>
  <Name>Free Content + Navigation</Name>
  <PpLayout>32</PpLayout>
  <Index>16</Index>
</p4ppTags>
</file>

<file path=customXml/item6.xml><?xml version="1.0" encoding="utf-8"?>
<p4ppTags>
  <Name>Four objects + Navigation</Name>
  <PpLayout>32</PpLayout>
  <Index>22</Index>
</p4ppTags>
</file>

<file path=customXml/item7.xml><?xml version="1.0" encoding="utf-8"?>
<p4ppTags>
  <Name>Three columns</Name>
  <PpLayout>32</PpLayout>
  <Index>14</Index>
</p4ppTags>
</file>

<file path=customXml/item8.xml><?xml version="1.0" encoding="utf-8"?>
<p4ppTags>
  <Name>Two rows</Name>
  <PpLayout>32</PpLayout>
  <Index>13</Index>
</p4ppTags>
</file>

<file path=customXml/item9.xml><?xml version="1.0" encoding="utf-8"?>
<p4ppTags>
  <Name>Two columns</Name>
  <PpLayout>29</PpLayout>
  <Index>12</Index>
</p4ppTags>
</file>

<file path=customXml/itemProps1.xml><?xml version="1.0" encoding="utf-8"?>
<ds:datastoreItem xmlns:ds="http://schemas.openxmlformats.org/officeDocument/2006/customXml" ds:itemID="{7CCD03A8-B87A-4879-891F-C50CC0D501A3}">
  <ds:schemaRefs/>
</ds:datastoreItem>
</file>

<file path=customXml/itemProps10.xml><?xml version="1.0" encoding="utf-8"?>
<ds:datastoreItem xmlns:ds="http://schemas.openxmlformats.org/officeDocument/2006/customXml" ds:itemID="{D7BABA95-BFFE-422B-8591-3271669EEA88}">
  <ds:schemaRefs/>
</ds:datastoreItem>
</file>

<file path=customXml/itemProps11.xml><?xml version="1.0" encoding="utf-8"?>
<ds:datastoreItem xmlns:ds="http://schemas.openxmlformats.org/officeDocument/2006/customXml" ds:itemID="{0D6374BD-8D29-44DA-96A2-3B4B43E2DC83}">
  <ds:schemaRefs/>
</ds:datastoreItem>
</file>

<file path=customXml/itemProps12.xml><?xml version="1.0" encoding="utf-8"?>
<ds:datastoreItem xmlns:ds="http://schemas.openxmlformats.org/officeDocument/2006/customXml" ds:itemID="{7E35FEDB-1F0E-4D67-A313-4AC59C26FF29}">
  <ds:schemaRefs/>
</ds:datastoreItem>
</file>

<file path=customXml/itemProps13.xml><?xml version="1.0" encoding="utf-8"?>
<ds:datastoreItem xmlns:ds="http://schemas.openxmlformats.org/officeDocument/2006/customXml" ds:itemID="{B27F640E-84DF-4F97-BC70-D045F1E6594F}">
  <ds:schemaRefs/>
</ds:datastoreItem>
</file>

<file path=customXml/itemProps14.xml><?xml version="1.0" encoding="utf-8"?>
<ds:datastoreItem xmlns:ds="http://schemas.openxmlformats.org/officeDocument/2006/customXml" ds:itemID="{72DD4CAA-A4B6-448C-A82E-F34B4BAFE143}">
  <ds:schemaRefs/>
</ds:datastoreItem>
</file>

<file path=customXml/itemProps15.xml><?xml version="1.0" encoding="utf-8"?>
<ds:datastoreItem xmlns:ds="http://schemas.openxmlformats.org/officeDocument/2006/customXml" ds:itemID="{85D77EE6-52B7-48BE-9EDB-748F1EBB53DE}">
  <ds:schemaRefs/>
</ds:datastoreItem>
</file>

<file path=customXml/itemProps16.xml><?xml version="1.0" encoding="utf-8"?>
<ds:datastoreItem xmlns:ds="http://schemas.openxmlformats.org/officeDocument/2006/customXml" ds:itemID="{47317D73-07B5-48DF-AA17-E3A13FA3AE1E}">
  <ds:schemaRefs/>
</ds:datastoreItem>
</file>

<file path=customXml/itemProps17.xml><?xml version="1.0" encoding="utf-8"?>
<ds:datastoreItem xmlns:ds="http://schemas.openxmlformats.org/officeDocument/2006/customXml" ds:itemID="{1581BFFB-B4CE-47A8-BE77-DC1339B1E5A7}">
  <ds:schemaRefs/>
</ds:datastoreItem>
</file>

<file path=customXml/itemProps18.xml><?xml version="1.0" encoding="utf-8"?>
<ds:datastoreItem xmlns:ds="http://schemas.openxmlformats.org/officeDocument/2006/customXml" ds:itemID="{DF5FE627-762B-4BF8-8CF1-F88D3C4E240A}">
  <ds:schemaRefs/>
</ds:datastoreItem>
</file>

<file path=customXml/itemProps19.xml><?xml version="1.0" encoding="utf-8"?>
<ds:datastoreItem xmlns:ds="http://schemas.openxmlformats.org/officeDocument/2006/customXml" ds:itemID="{96157D42-13E4-467F-BA11-7F7AB517E121}">
  <ds:schemaRefs/>
</ds:datastoreItem>
</file>

<file path=customXml/itemProps2.xml><?xml version="1.0" encoding="utf-8"?>
<ds:datastoreItem xmlns:ds="http://schemas.openxmlformats.org/officeDocument/2006/customXml" ds:itemID="{C446DA2D-3D09-4782-8926-FF26DC81575C}">
  <ds:schemaRefs/>
</ds:datastoreItem>
</file>

<file path=customXml/itemProps20.xml><?xml version="1.0" encoding="utf-8"?>
<ds:datastoreItem xmlns:ds="http://schemas.openxmlformats.org/officeDocument/2006/customXml" ds:itemID="{76410D1C-975F-4C52-BFAE-BDB9AFE66CC3}">
  <ds:schemaRefs/>
</ds:datastoreItem>
</file>

<file path=customXml/itemProps21.xml><?xml version="1.0" encoding="utf-8"?>
<ds:datastoreItem xmlns:ds="http://schemas.openxmlformats.org/officeDocument/2006/customXml" ds:itemID="{327E9607-0366-40A9-897F-339D8390CB31}">
  <ds:schemaRefs/>
</ds:datastoreItem>
</file>

<file path=customXml/itemProps22.xml><?xml version="1.0" encoding="utf-8"?>
<ds:datastoreItem xmlns:ds="http://schemas.openxmlformats.org/officeDocument/2006/customXml" ds:itemID="{AFE744C0-52E8-4166-A8DB-995C6C927951}">
  <ds:schemaRefs/>
</ds:datastoreItem>
</file>

<file path=customXml/itemProps23.xml><?xml version="1.0" encoding="utf-8"?>
<ds:datastoreItem xmlns:ds="http://schemas.openxmlformats.org/officeDocument/2006/customXml" ds:itemID="{D8097D0C-BE3E-4AEC-9593-65CFCCB19297}">
  <ds:schemaRefs/>
</ds:datastoreItem>
</file>

<file path=customXml/itemProps24.xml><?xml version="1.0" encoding="utf-8"?>
<ds:datastoreItem xmlns:ds="http://schemas.openxmlformats.org/officeDocument/2006/customXml" ds:itemID="{38AB8DE4-FD9B-4166-BEC3-3F1753596133}">
  <ds:schemaRefs/>
</ds:datastoreItem>
</file>

<file path=customXml/itemProps25.xml><?xml version="1.0" encoding="utf-8"?>
<ds:datastoreItem xmlns:ds="http://schemas.openxmlformats.org/officeDocument/2006/customXml" ds:itemID="{1618AA06-B22E-4D19-9680-0D7830426729}">
  <ds:schemaRefs/>
</ds:datastoreItem>
</file>

<file path=customXml/itemProps26.xml><?xml version="1.0" encoding="utf-8"?>
<ds:datastoreItem xmlns:ds="http://schemas.openxmlformats.org/officeDocument/2006/customXml" ds:itemID="{80661B8B-A327-44F9-823B-4D9EE0B3EC78}">
  <ds:schemaRefs/>
</ds:datastoreItem>
</file>

<file path=customXml/itemProps27.xml><?xml version="1.0" encoding="utf-8"?>
<ds:datastoreItem xmlns:ds="http://schemas.openxmlformats.org/officeDocument/2006/customXml" ds:itemID="{6C79E4F8-DCFB-483C-880A-AEEC6AAFC838}">
  <ds:schemaRefs/>
</ds:datastoreItem>
</file>

<file path=customXml/itemProps28.xml><?xml version="1.0" encoding="utf-8"?>
<ds:datastoreItem xmlns:ds="http://schemas.openxmlformats.org/officeDocument/2006/customXml" ds:itemID="{D9FE249F-833E-4CF0-BECB-552D01D7DC9E}">
  <ds:schemaRefs/>
</ds:datastoreItem>
</file>

<file path=customXml/itemProps29.xml><?xml version="1.0" encoding="utf-8"?>
<ds:datastoreItem xmlns:ds="http://schemas.openxmlformats.org/officeDocument/2006/customXml" ds:itemID="{8B200DE7-A414-4D64-B8A4-F4A314C414C5}">
  <ds:schemaRefs/>
</ds:datastoreItem>
</file>

<file path=customXml/itemProps3.xml><?xml version="1.0" encoding="utf-8"?>
<ds:datastoreItem xmlns:ds="http://schemas.openxmlformats.org/officeDocument/2006/customXml" ds:itemID="{AB54F992-30F3-4F43-856D-8E159B5DB8F5}">
  <ds:schemaRefs/>
</ds:datastoreItem>
</file>

<file path=customXml/itemProps30.xml><?xml version="1.0" encoding="utf-8"?>
<ds:datastoreItem xmlns:ds="http://schemas.openxmlformats.org/officeDocument/2006/customXml" ds:itemID="{6C080554-8C4B-4242-A7B5-2B9B448C72F0}">
  <ds:schemaRefs/>
</ds:datastoreItem>
</file>

<file path=customXml/itemProps4.xml><?xml version="1.0" encoding="utf-8"?>
<ds:datastoreItem xmlns:ds="http://schemas.openxmlformats.org/officeDocument/2006/customXml" ds:itemID="{5B426F1F-ABC5-426B-907C-D3BF88EC3941}">
  <ds:schemaRefs/>
</ds:datastoreItem>
</file>

<file path=customXml/itemProps5.xml><?xml version="1.0" encoding="utf-8"?>
<ds:datastoreItem xmlns:ds="http://schemas.openxmlformats.org/officeDocument/2006/customXml" ds:itemID="{7CC5F709-E74B-4E5F-A728-923D5062EBEF}">
  <ds:schemaRefs/>
</ds:datastoreItem>
</file>

<file path=customXml/itemProps6.xml><?xml version="1.0" encoding="utf-8"?>
<ds:datastoreItem xmlns:ds="http://schemas.openxmlformats.org/officeDocument/2006/customXml" ds:itemID="{EAB520BC-C6EC-457E-8AB5-55DB67C86858}">
  <ds:schemaRefs/>
</ds:datastoreItem>
</file>

<file path=customXml/itemProps7.xml><?xml version="1.0" encoding="utf-8"?>
<ds:datastoreItem xmlns:ds="http://schemas.openxmlformats.org/officeDocument/2006/customXml" ds:itemID="{15CF3461-70D1-4B54-AFAB-DAFDA0A238CD}">
  <ds:schemaRefs/>
</ds:datastoreItem>
</file>

<file path=customXml/itemProps8.xml><?xml version="1.0" encoding="utf-8"?>
<ds:datastoreItem xmlns:ds="http://schemas.openxmlformats.org/officeDocument/2006/customXml" ds:itemID="{97B5C83A-25D2-463C-A87A-56F9AEC4BABA}">
  <ds:schemaRefs/>
</ds:datastoreItem>
</file>

<file path=customXml/itemProps9.xml><?xml version="1.0" encoding="utf-8"?>
<ds:datastoreItem xmlns:ds="http://schemas.openxmlformats.org/officeDocument/2006/customXml" ds:itemID="{1666F4C2-68F5-4840-A44A-1A646C0925A1}">
  <ds:schemaRefs/>
</ds:datastoreItem>
</file>

<file path=docProps/app.xml><?xml version="1.0" encoding="utf-8"?>
<Properties xmlns="http://schemas.openxmlformats.org/officeDocument/2006/extended-properties" xmlns:vt="http://schemas.openxmlformats.org/officeDocument/2006/docPropsVTypes">
  <TotalTime>531</TotalTime>
  <Words>1704</Words>
  <Application>Microsoft Office PowerPoint</Application>
  <PresentationFormat>Custom</PresentationFormat>
  <Paragraphs>432</Paragraphs>
  <Slides>24</Slides>
  <Notes>12</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24</vt:i4>
      </vt:variant>
    </vt:vector>
  </HeadingPairs>
  <TitlesOfParts>
    <vt:vector size="41" baseType="lpstr">
      <vt:lpstr>Wingdings</vt:lpstr>
      <vt:lpstr>SiemensSans</vt:lpstr>
      <vt:lpstr>Lato</vt:lpstr>
      <vt:lpstr>Arial Rounded MT Std</vt:lpstr>
      <vt:lpstr>Calibri Light</vt:lpstr>
      <vt:lpstr>Lucida Grande</vt:lpstr>
      <vt:lpstr>Arial</vt:lpstr>
      <vt:lpstr>Arial Rounded MT Pro</vt:lpstr>
      <vt:lpstr>Siemens Sans</vt:lpstr>
      <vt:lpstr>Arial Rounded MT Bold</vt:lpstr>
      <vt:lpstr>Calibri</vt:lpstr>
      <vt:lpstr>Office Theme</vt:lpstr>
      <vt:lpstr>Siemens 2017 – 16:9</vt:lpstr>
      <vt:lpstr>1_Siemens 2017 – 16:9</vt:lpstr>
      <vt:lpstr>5_SE15_LIO_TextOnly V3</vt:lpstr>
      <vt:lpstr>think-cell Folie</vt:lpstr>
      <vt:lpstr>think-cell Slide</vt:lpstr>
      <vt:lpstr>PowerPoint Presentation</vt:lpstr>
      <vt:lpstr>PowerPoint Presentation</vt:lpstr>
      <vt:lpstr>PowerPoint Presentation</vt:lpstr>
      <vt:lpstr>PowerPoint Presentation</vt:lpstr>
      <vt:lpstr>PowerPoint Presentation</vt:lpstr>
      <vt:lpstr>PowerPoint Presentation</vt:lpstr>
      <vt:lpstr>Remote Building Operations at Siemens Main Use Cases</vt:lpstr>
      <vt:lpstr>Remote Building Operations at Siemens Examples</vt:lpstr>
      <vt:lpstr>The journey towards smarter buildings Smart self-adapting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Jaspers</dc:creator>
  <cp:lastModifiedBy>Chris Leake</cp:lastModifiedBy>
  <cp:revision>5</cp:revision>
  <dcterms:created xsi:type="dcterms:W3CDTF">2020-04-20T10:57:49Z</dcterms:created>
  <dcterms:modified xsi:type="dcterms:W3CDTF">2020-04-22T16:03:07Z</dcterms:modified>
</cp:coreProperties>
</file>