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524D-2AFA-410E-ADA9-3BC126AF7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1CB93-18B3-4B55-8D95-F097114F8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1EBE9-7999-4114-8757-8254EE80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B4818-606B-4E3D-845C-1DE3A345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BF6D2-F69E-46DC-9598-49E48330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3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6FED-F345-46CC-9D11-FB55745B1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07594-5976-432C-AB4B-928C10F1F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BA4B4-EA05-43D1-8EFC-C446B225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494BD-61D2-4362-8271-41C678CC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62CC6-14B7-4A6C-9E2B-0DF64BFD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1D174-C4BB-4B89-A9E7-E341C3BFB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0F003-4A3D-4CCF-BC0E-0D570CDC8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8A6CF-CF84-4924-8D08-54865AE3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C009A-FECE-456C-B05D-7111B680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5DD85-27E2-4CDD-A20B-88012118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7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F9B3-D74E-4645-A10C-10F7FB52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CD65A-9274-42E7-A0CB-594E7693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EBD6-2E35-4924-BFA4-BE723E36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61901-DE49-4AFC-A4E3-6A290207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BB8E9-E2C5-49AB-89B5-F0F8A075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CB6C-E67D-4A21-A9D7-3745377F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9E8FD-55A5-4704-9EA1-43BC4ADE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60ABB-90E0-45D6-B3BC-FA56C44D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4279D-A8DD-4374-99BB-BAB1355D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148AA-67A0-452D-B0D2-1AF8CE88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8C1C-5A74-4840-828F-250542E3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2D22-2164-4DE0-8723-F6E5656A8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DB241-9042-4F01-AE98-54FFD621C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97362-1D0F-4A13-A1FB-187DCB39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4FB03-DB49-487A-9DC3-55543206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D19E7-3C38-48D4-A795-372A5DDF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A4BD-D389-4952-91F3-1BE70D5E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39186-8FA6-4649-86E6-66485999F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89A04-3FA2-4E1A-9431-331D5F5AF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33E7A-22C1-4076-AF51-BB29EF314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A9939-424F-4D44-B620-73DBD57BF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541A2E-3BFA-46BD-90A1-A7CF4D25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D84D5-820B-46A8-9F7B-35B384E5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74A6E-84BB-4CFB-992F-40450C76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0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8367-7772-459C-A714-44D0497F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602A6-2BE7-4AAA-A0A7-2C589A22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C8DD0-25F0-4E36-8973-9CD18687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757B4-9327-4080-B274-168A498A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8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A48201-D97F-4EAD-AF68-072B3DE3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6C9B1-FF40-4221-A9EE-72FE8C20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29DF6-6D43-4E71-B83C-58B4C1C0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5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AFF9-5CD6-40BB-A7AE-5C2D0390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618C0-21C4-4B81-A144-317EDF3E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8E9AA-3E12-4C9C-B78D-9EC89D7C9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8C396-8468-4233-95D6-6C11807D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520FC-75AA-4610-96E6-192A36EE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21FDA-AB8D-4EA9-9223-5AF0E125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4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A0EA-E669-4DF2-9BE9-57D81973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61D7A-E9A1-4817-A528-09F3BAA77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73662-B46A-423A-94D5-352A4A2B4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49F4C-91BD-468A-98C8-1A4C874FE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46B38-C742-4F35-8875-D5176F1F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2B63-60EA-446E-99E4-9BAAC8F4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9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8C2F2-D584-4CDC-95E1-854F4051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18E6F-D082-4A17-9914-9B07AE38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0116E-EA48-41E8-8E2C-197BE01A5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A7E9-BFC8-41B1-9AC3-441B14FFDFD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F20AB-8038-4500-B15F-C94F68FF1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C66DC-2F45-48E6-AE9C-6B0AA2256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AAA42-4011-4B45-8201-05107954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8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30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89A3-3ECD-4167-B6D1-5AAE3133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2DE61-9122-4636-8531-031731826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8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Sevitz</dc:creator>
  <cp:lastModifiedBy>Erin Sevitz</cp:lastModifiedBy>
  <cp:revision>1</cp:revision>
  <dcterms:created xsi:type="dcterms:W3CDTF">2018-04-16T18:16:00Z</dcterms:created>
  <dcterms:modified xsi:type="dcterms:W3CDTF">2018-04-16T18:17:10Z</dcterms:modified>
</cp:coreProperties>
</file>